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258" r:id="rId5"/>
    <p:sldId id="259" r:id="rId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tableStyles" Target="tableStyles.xml"/><Relationship Id="rId8" Type="http://schemas.openxmlformats.org/officeDocument/2006/relationships/viewProps" Target="viewProps.xml"/><Relationship Id="rId7" Type="http://schemas.openxmlformats.org/officeDocument/2006/relationships/presProps" Target="presProps.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p:transition spd="slow" advClick="0" advTm="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p:transition spd="slow" advClick="0" advTm="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p:transition spd="slow" advClick="0" advTm="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p:transition spd="slow" advClick="0" advTm="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p:transition spd="slow" advClick="0" advTm="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p:transition spd="slow" advClick="0" advTm="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p:transition spd="slow" advClick="0" advTm="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p:transition spd="slow" advClick="0" advTm="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p:transition spd="slow" advClick="0" advTm="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p:transition spd="slow" advClick="0" advTm="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p:transition spd="slow" advClick="0" advTm="0">
        <p:fade/>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p:transition spd="slow" advClick="0" advTm="0">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5" name="矩形 4"/>
          <p:cNvSpPr/>
          <p:nvPr/>
        </p:nvSpPr>
        <p:spPr>
          <a:xfrm>
            <a:off x="-12700" y="-19050"/>
            <a:ext cx="12218035" cy="6877050"/>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2" name="五角星 21"/>
          <p:cNvSpPr/>
          <p:nvPr/>
        </p:nvSpPr>
        <p:spPr>
          <a:xfrm>
            <a:off x="4534535" y="1622425"/>
            <a:ext cx="360680" cy="346075"/>
          </a:xfrm>
          <a:prstGeom prst="star5">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五角星 18"/>
          <p:cNvSpPr/>
          <p:nvPr/>
        </p:nvSpPr>
        <p:spPr>
          <a:xfrm>
            <a:off x="3083560" y="1968500"/>
            <a:ext cx="360680" cy="346075"/>
          </a:xfrm>
          <a:prstGeom prst="star5">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1"/>
          <p:cNvSpPr/>
          <p:nvPr/>
        </p:nvSpPr>
        <p:spPr>
          <a:xfrm>
            <a:off x="-1296670" y="3265805"/>
            <a:ext cx="14546580" cy="3899535"/>
          </a:xfrm>
          <a:custGeom>
            <a:avLst/>
            <a:gdLst>
              <a:gd name="connisteX0" fmla="*/ 1410190 w 14546298"/>
              <a:gd name="connsiteY0" fmla="*/ 1494793 h 3899762"/>
              <a:gd name="connisteX1" fmla="*/ 3486005 w 14546298"/>
              <a:gd name="connsiteY1" fmla="*/ 470538 h 3899762"/>
              <a:gd name="connisteX2" fmla="*/ 4980795 w 14546298"/>
              <a:gd name="connsiteY2" fmla="*/ 1315088 h 3899762"/>
              <a:gd name="connisteX3" fmla="*/ 7069945 w 14546298"/>
              <a:gd name="connsiteY3" fmla="*/ 3 h 3899762"/>
              <a:gd name="connisteX4" fmla="*/ 9145760 w 14546298"/>
              <a:gd name="connsiteY4" fmla="*/ 1301118 h 3899762"/>
              <a:gd name="connisteX5" fmla="*/ 11263485 w 14546298"/>
              <a:gd name="connsiteY5" fmla="*/ 207648 h 3899762"/>
              <a:gd name="connisteX6" fmla="*/ 12965285 w 14546298"/>
              <a:gd name="connsiteY6" fmla="*/ 1425578 h 3899762"/>
              <a:gd name="connisteX7" fmla="*/ 13532975 w 14546298"/>
              <a:gd name="connsiteY7" fmla="*/ 2947673 h 3899762"/>
              <a:gd name="connisteX8" fmla="*/ 13366605 w 14546298"/>
              <a:gd name="connsiteY8" fmla="*/ 3806193 h 3899762"/>
              <a:gd name="connisteX9" fmla="*/ 982200 w 14546298"/>
              <a:gd name="connsiteY9" fmla="*/ 3542668 h 3899762"/>
              <a:gd name="connisteX10" fmla="*/ 1451465 w 14546298"/>
              <a:gd name="connsiteY10" fmla="*/ 1466853 h 3899762"/>
              <a:gd name="connisteX11" fmla="*/ 1838815 w 14546298"/>
              <a:gd name="connsiteY11" fmla="*/ 941073 h 3899762"/>
            </a:gdLst>
            <a:ahLst/>
            <a:cxnLst>
              <a:cxn ang="0">
                <a:pos x="connisteX0" y="connsiteY0"/>
              </a:cxn>
              <a:cxn ang="0">
                <a:pos x="connisteX1" y="connsiteY1"/>
              </a:cxn>
              <a:cxn ang="0">
                <a:pos x="connisteX2" y="connsiteY2"/>
              </a:cxn>
              <a:cxn ang="0">
                <a:pos x="connisteX3" y="connsiteY3"/>
              </a:cxn>
              <a:cxn ang="0">
                <a:pos x="connisteX4" y="connsiteY4"/>
              </a:cxn>
              <a:cxn ang="0">
                <a:pos x="connisteX5" y="connsiteY5"/>
              </a:cxn>
              <a:cxn ang="0">
                <a:pos x="connisteX6" y="connsiteY6"/>
              </a:cxn>
              <a:cxn ang="0">
                <a:pos x="connisteX7" y="connsiteY7"/>
              </a:cxn>
              <a:cxn ang="0">
                <a:pos x="connisteX8" y="connsiteY8"/>
              </a:cxn>
              <a:cxn ang="0">
                <a:pos x="connisteX9" y="connsiteY9"/>
              </a:cxn>
              <a:cxn ang="0">
                <a:pos x="connisteX10" y="connsiteY10"/>
              </a:cxn>
              <a:cxn ang="0">
                <a:pos x="connisteX11" y="connsiteY11"/>
              </a:cxn>
            </a:cxnLst>
            <a:rect l="l" t="t" r="r" b="b"/>
            <a:pathLst>
              <a:path w="14546299" h="3899763">
                <a:moveTo>
                  <a:pt x="1410191" y="1494794"/>
                </a:moveTo>
                <a:cubicBezTo>
                  <a:pt x="1795636" y="1273179"/>
                  <a:pt x="2771631" y="506734"/>
                  <a:pt x="3486006" y="470539"/>
                </a:cubicBezTo>
                <a:cubicBezTo>
                  <a:pt x="4200381" y="434344"/>
                  <a:pt x="4263881" y="1409069"/>
                  <a:pt x="4980796" y="1315089"/>
                </a:cubicBezTo>
                <a:cubicBezTo>
                  <a:pt x="5697711" y="1221109"/>
                  <a:pt x="6236826" y="2544"/>
                  <a:pt x="7069946" y="4"/>
                </a:cubicBezTo>
                <a:cubicBezTo>
                  <a:pt x="7903066" y="-2536"/>
                  <a:pt x="8306926" y="1259844"/>
                  <a:pt x="9145761" y="1301119"/>
                </a:cubicBezTo>
                <a:cubicBezTo>
                  <a:pt x="9984596" y="1342394"/>
                  <a:pt x="10499581" y="182884"/>
                  <a:pt x="11263486" y="207649"/>
                </a:cubicBezTo>
                <a:cubicBezTo>
                  <a:pt x="12027391" y="232414"/>
                  <a:pt x="12511261" y="877574"/>
                  <a:pt x="12965286" y="1425579"/>
                </a:cubicBezTo>
                <a:cubicBezTo>
                  <a:pt x="13419311" y="1973584"/>
                  <a:pt x="13452966" y="2471424"/>
                  <a:pt x="13532976" y="2947674"/>
                </a:cubicBezTo>
                <a:cubicBezTo>
                  <a:pt x="13612986" y="3423924"/>
                  <a:pt x="15876761" y="3687449"/>
                  <a:pt x="13366606" y="3806194"/>
                </a:cubicBezTo>
                <a:cubicBezTo>
                  <a:pt x="10856451" y="3924939"/>
                  <a:pt x="3365356" y="4010664"/>
                  <a:pt x="982201" y="3542669"/>
                </a:cubicBezTo>
                <a:cubicBezTo>
                  <a:pt x="-1400954" y="3074674"/>
                  <a:pt x="1280016" y="1986919"/>
                  <a:pt x="1451466" y="1466854"/>
                </a:cubicBezTo>
              </a:path>
            </a:pathLst>
          </a:cu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a:t>0</a:t>
            </a:r>
            <a:endParaRPr lang="en-US" altLang="zh-CN"/>
          </a:p>
        </p:txBody>
      </p:sp>
      <p:sp>
        <p:nvSpPr>
          <p:cNvPr id="7" name="圆角矩形 6"/>
          <p:cNvSpPr/>
          <p:nvPr/>
        </p:nvSpPr>
        <p:spPr>
          <a:xfrm>
            <a:off x="4107815" y="4889500"/>
            <a:ext cx="4262755" cy="692150"/>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圆角矩形 5"/>
          <p:cNvSpPr/>
          <p:nvPr/>
        </p:nvSpPr>
        <p:spPr>
          <a:xfrm>
            <a:off x="4241165" y="4822825"/>
            <a:ext cx="4262755" cy="6921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文本框 3"/>
          <p:cNvSpPr txBox="1"/>
          <p:nvPr/>
        </p:nvSpPr>
        <p:spPr>
          <a:xfrm>
            <a:off x="4965065" y="4809490"/>
            <a:ext cx="2864485" cy="706755"/>
          </a:xfrm>
          <a:prstGeom prst="rect">
            <a:avLst/>
          </a:prstGeom>
          <a:noFill/>
        </p:spPr>
        <p:txBody>
          <a:bodyPr wrap="square" rtlCol="0">
            <a:spAutoFit/>
          </a:bodyPr>
          <a:p>
            <a:pPr algn="ctr"/>
            <a:r>
              <a:rPr lang="zh-CN" altLang="en-US" sz="4000" b="1">
                <a:ln w="10160">
                  <a:solidFill>
                    <a:schemeClr val="bg1"/>
                  </a:solidFill>
                  <a:prstDash val="solid"/>
                </a:ln>
                <a:solidFill>
                  <a:srgbClr val="0070C0"/>
                </a:solidFill>
                <a:effectLst>
                  <a:outerShdw blurRad="38100" dist="22860" dir="5400000" algn="tl" rotWithShape="0">
                    <a:srgbClr val="000000">
                      <a:alpha val="30000"/>
                    </a:srgbClr>
                  </a:outerShdw>
                </a:effectLst>
                <a:latin typeface="微软雅黑" panose="020B0503020204020204" charset="-122"/>
                <a:ea typeface="微软雅黑" panose="020B0503020204020204" charset="-122"/>
                <a:cs typeface="+mj-cs"/>
              </a:rPr>
              <a:t>政 策 解 读</a:t>
            </a:r>
            <a:endParaRPr lang="zh-CN" altLang="en-US" sz="4000" b="1">
              <a:ln w="10160">
                <a:solidFill>
                  <a:schemeClr val="bg1"/>
                </a:solidFill>
                <a:prstDash val="solid"/>
              </a:ln>
              <a:solidFill>
                <a:srgbClr val="0070C0"/>
              </a:solidFill>
              <a:effectLst>
                <a:outerShdw blurRad="38100" dist="22860" dir="5400000" algn="tl" rotWithShape="0">
                  <a:srgbClr val="000000">
                    <a:alpha val="30000"/>
                  </a:srgbClr>
                </a:outerShdw>
              </a:effectLst>
              <a:latin typeface="微软雅黑" panose="020B0503020204020204" charset="-122"/>
              <a:ea typeface="微软雅黑" panose="020B0503020204020204" charset="-122"/>
              <a:cs typeface="+mj-cs"/>
            </a:endParaRPr>
          </a:p>
        </p:txBody>
      </p:sp>
      <p:sp>
        <p:nvSpPr>
          <p:cNvPr id="12" name="五角星 11"/>
          <p:cNvSpPr/>
          <p:nvPr/>
        </p:nvSpPr>
        <p:spPr>
          <a:xfrm>
            <a:off x="2592705" y="843280"/>
            <a:ext cx="360680" cy="346075"/>
          </a:xfrm>
          <a:prstGeom prst="star5">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4" name="五角星 13"/>
          <p:cNvSpPr/>
          <p:nvPr/>
        </p:nvSpPr>
        <p:spPr>
          <a:xfrm>
            <a:off x="4206240" y="326390"/>
            <a:ext cx="360680" cy="346075"/>
          </a:xfrm>
          <a:prstGeom prst="star5">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5" name="五角星 14"/>
          <p:cNvSpPr/>
          <p:nvPr/>
        </p:nvSpPr>
        <p:spPr>
          <a:xfrm>
            <a:off x="835025" y="3007360"/>
            <a:ext cx="360680" cy="346075"/>
          </a:xfrm>
          <a:prstGeom prst="star5">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6" name="五角星 15"/>
          <p:cNvSpPr/>
          <p:nvPr/>
        </p:nvSpPr>
        <p:spPr>
          <a:xfrm>
            <a:off x="327025" y="326390"/>
            <a:ext cx="360680" cy="346075"/>
          </a:xfrm>
          <a:prstGeom prst="star5">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8" name="五角星 17"/>
          <p:cNvSpPr/>
          <p:nvPr/>
        </p:nvSpPr>
        <p:spPr>
          <a:xfrm>
            <a:off x="3184525" y="3265805"/>
            <a:ext cx="360680" cy="346075"/>
          </a:xfrm>
          <a:prstGeom prst="star5">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0" name="五角星 19"/>
          <p:cNvSpPr/>
          <p:nvPr/>
        </p:nvSpPr>
        <p:spPr>
          <a:xfrm>
            <a:off x="5915660" y="1018540"/>
            <a:ext cx="360680" cy="346075"/>
          </a:xfrm>
          <a:prstGeom prst="star5">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五角星 20"/>
          <p:cNvSpPr/>
          <p:nvPr/>
        </p:nvSpPr>
        <p:spPr>
          <a:xfrm rot="19920000">
            <a:off x="6402705" y="2161540"/>
            <a:ext cx="360680" cy="346075"/>
          </a:xfrm>
          <a:prstGeom prst="star5">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3" name="五角星 22"/>
          <p:cNvSpPr/>
          <p:nvPr/>
        </p:nvSpPr>
        <p:spPr>
          <a:xfrm>
            <a:off x="10068560" y="497205"/>
            <a:ext cx="360680" cy="346075"/>
          </a:xfrm>
          <a:prstGeom prst="star5">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4" name="五角星 23"/>
          <p:cNvSpPr/>
          <p:nvPr/>
        </p:nvSpPr>
        <p:spPr>
          <a:xfrm>
            <a:off x="11482705" y="3353435"/>
            <a:ext cx="360680" cy="346075"/>
          </a:xfrm>
          <a:prstGeom prst="star5">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5" name="十字星 24"/>
          <p:cNvSpPr/>
          <p:nvPr/>
        </p:nvSpPr>
        <p:spPr>
          <a:xfrm>
            <a:off x="878205" y="1653540"/>
            <a:ext cx="375285" cy="433070"/>
          </a:xfrm>
          <a:prstGeom prst="star4">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6" name="十字星 25"/>
          <p:cNvSpPr/>
          <p:nvPr/>
        </p:nvSpPr>
        <p:spPr>
          <a:xfrm rot="900000">
            <a:off x="1286510" y="2314575"/>
            <a:ext cx="375285" cy="433070"/>
          </a:xfrm>
          <a:prstGeom prst="star4">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7" name="十字星 26"/>
          <p:cNvSpPr/>
          <p:nvPr/>
        </p:nvSpPr>
        <p:spPr>
          <a:xfrm rot="19620000">
            <a:off x="327025" y="3611880"/>
            <a:ext cx="375285" cy="433070"/>
          </a:xfrm>
          <a:prstGeom prst="star4">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8" name="十字星 27"/>
          <p:cNvSpPr/>
          <p:nvPr/>
        </p:nvSpPr>
        <p:spPr>
          <a:xfrm rot="19680000">
            <a:off x="1661795" y="326390"/>
            <a:ext cx="375285" cy="433070"/>
          </a:xfrm>
          <a:prstGeom prst="star4">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9" name="十字星 28"/>
          <p:cNvSpPr/>
          <p:nvPr/>
        </p:nvSpPr>
        <p:spPr>
          <a:xfrm rot="2280000">
            <a:off x="4775835" y="672465"/>
            <a:ext cx="375285" cy="433070"/>
          </a:xfrm>
          <a:prstGeom prst="star4">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0" name="十字星 29"/>
          <p:cNvSpPr/>
          <p:nvPr/>
        </p:nvSpPr>
        <p:spPr>
          <a:xfrm>
            <a:off x="8468995" y="497205"/>
            <a:ext cx="375285" cy="433070"/>
          </a:xfrm>
          <a:prstGeom prst="star4">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1" name="十字星 30"/>
          <p:cNvSpPr/>
          <p:nvPr/>
        </p:nvSpPr>
        <p:spPr>
          <a:xfrm rot="1620000">
            <a:off x="6650990" y="283210"/>
            <a:ext cx="375285" cy="433070"/>
          </a:xfrm>
          <a:prstGeom prst="star4">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2" name="十字星 31"/>
          <p:cNvSpPr/>
          <p:nvPr/>
        </p:nvSpPr>
        <p:spPr>
          <a:xfrm rot="19500000">
            <a:off x="7294245" y="1151890"/>
            <a:ext cx="375285" cy="433070"/>
          </a:xfrm>
          <a:prstGeom prst="star4">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3" name="十字星 32"/>
          <p:cNvSpPr/>
          <p:nvPr/>
        </p:nvSpPr>
        <p:spPr>
          <a:xfrm rot="1500000">
            <a:off x="10805795" y="930275"/>
            <a:ext cx="375285" cy="433070"/>
          </a:xfrm>
          <a:prstGeom prst="star4">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4" name="十字星 33"/>
          <p:cNvSpPr/>
          <p:nvPr/>
        </p:nvSpPr>
        <p:spPr>
          <a:xfrm rot="21120000">
            <a:off x="11033125" y="2296795"/>
            <a:ext cx="375285" cy="433070"/>
          </a:xfrm>
          <a:prstGeom prst="star4">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5" name="十字星 34"/>
          <p:cNvSpPr/>
          <p:nvPr/>
        </p:nvSpPr>
        <p:spPr>
          <a:xfrm rot="960000">
            <a:off x="10760710" y="3377565"/>
            <a:ext cx="375285" cy="433070"/>
          </a:xfrm>
          <a:prstGeom prst="star4">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6" name="云形 35"/>
          <p:cNvSpPr/>
          <p:nvPr/>
        </p:nvSpPr>
        <p:spPr>
          <a:xfrm>
            <a:off x="3645535" y="4673600"/>
            <a:ext cx="1266190" cy="1016635"/>
          </a:xfrm>
          <a:prstGeom prst="cloud">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五角星 2"/>
          <p:cNvSpPr/>
          <p:nvPr/>
        </p:nvSpPr>
        <p:spPr>
          <a:xfrm>
            <a:off x="847090" y="3007360"/>
            <a:ext cx="360680" cy="346075"/>
          </a:xfrm>
          <a:prstGeom prst="star5">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五角星 7"/>
          <p:cNvSpPr/>
          <p:nvPr/>
        </p:nvSpPr>
        <p:spPr>
          <a:xfrm>
            <a:off x="339090" y="326390"/>
            <a:ext cx="360680" cy="346075"/>
          </a:xfrm>
          <a:prstGeom prst="star5">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五角星 8"/>
          <p:cNvSpPr/>
          <p:nvPr/>
        </p:nvSpPr>
        <p:spPr>
          <a:xfrm>
            <a:off x="3196590" y="3265805"/>
            <a:ext cx="360680" cy="346075"/>
          </a:xfrm>
          <a:prstGeom prst="star5">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 name="标题 1"/>
          <p:cNvSpPr>
            <a:spLocks noGrp="1"/>
          </p:cNvSpPr>
          <p:nvPr>
            <p:ph type="ctrTitle"/>
            <p:custDataLst>
              <p:tags r:id="rId1"/>
            </p:custDataLst>
          </p:nvPr>
        </p:nvSpPr>
        <p:spPr>
          <a:xfrm>
            <a:off x="1661795" y="1815148"/>
            <a:ext cx="9144000" cy="2387600"/>
          </a:xfrm>
          <a:effectLst>
            <a:glow rad="723900">
              <a:schemeClr val="accent5">
                <a:lumMod val="40000"/>
                <a:lumOff val="60000"/>
              </a:schemeClr>
            </a:glow>
            <a:outerShdw blurRad="50800" dist="63500" dir="2400000" sx="93000" sy="93000" algn="ctr" rotWithShape="0">
              <a:srgbClr val="000000">
                <a:alpha val="43000"/>
              </a:srgbClr>
            </a:outerShdw>
          </a:effectLst>
        </p:spPr>
        <p:txBody>
          <a:bodyPr>
            <a:normAutofit fontScale="90000"/>
          </a:bodyPr>
          <a:p>
            <a:pPr>
              <a:lnSpc>
                <a:spcPct val="115000"/>
              </a:lnSpc>
              <a:spcBef>
                <a:spcPts val="0"/>
              </a:spcBef>
              <a:spcAft>
                <a:spcPts val="0"/>
              </a:spcAft>
            </a:pPr>
            <a:r>
              <a:rPr lang="zh-CN" altLang="en-US" b="1">
                <a:ln w="19050">
                  <a:solidFill>
                    <a:schemeClr val="bg1"/>
                  </a:solidFill>
                  <a:prstDash val="solid"/>
                </a:ln>
                <a:solidFill>
                  <a:srgbClr val="002060"/>
                </a:solidFill>
                <a:effectLst>
                  <a:outerShdw blurRad="38100" dist="22860" dir="5400000" algn="tl" rotWithShape="0">
                    <a:srgbClr val="000000">
                      <a:alpha val="30000"/>
                    </a:srgbClr>
                  </a:outerShdw>
                </a:effectLst>
                <a:latin typeface="微软雅黑" panose="020B0503020204020204" charset="-122"/>
                <a:ea typeface="微软雅黑" panose="020B0503020204020204" charset="-122"/>
              </a:rPr>
              <a:t>雁山区2022年扶持新型经营主体建设提升特色产业发展以奖代补实施方案</a:t>
            </a:r>
            <a:endParaRPr lang="zh-CN" altLang="en-US" b="1">
              <a:ln w="19050">
                <a:solidFill>
                  <a:schemeClr val="bg1"/>
                </a:solidFill>
                <a:prstDash val="solid"/>
              </a:ln>
              <a:solidFill>
                <a:srgbClr val="002060"/>
              </a:solidFill>
              <a:effectLst>
                <a:outerShdw blurRad="38100" dist="22860" dir="5400000" algn="tl" rotWithShape="0">
                  <a:srgbClr val="000000">
                    <a:alpha val="30000"/>
                  </a:srgbClr>
                </a:outerShdw>
              </a:effectLst>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63" presetClass="path" presetSubtype="0" accel="50000" decel="50000" fill="hold" grpId="0" nodeType="afterEffect">
                                  <p:stCondLst>
                                    <p:cond delay="0"/>
                                  </p:stCondLst>
                                  <p:childTnLst>
                                    <p:animMotion origin="layout" path="M -0.001875 -0.000833333 L 0.345625 0 " pathEditMode="relative" rAng="0" ptsTypes="">
                                      <p:cBhvr>
                                        <p:cTn id="10" dur="2000" fill="hold"/>
                                        <p:tgtEl>
                                          <p:spTgt spid="36"/>
                                        </p:tgtEl>
                                        <p:attrNameLst>
                                          <p:attrName>ppt_x</p:attrName>
                                          <p:attrName>ppt_y</p:attrName>
                                        </p:attrNameLst>
                                      </p:cBhvr>
                                      <p:rCtr x="223" y="1"/>
                                    </p:animMotion>
                                  </p:childTnLst>
                                </p:cTn>
                              </p:par>
                              <p:par>
                                <p:cTn id="11" presetID="22" presetClass="entr" presetSubtype="8" fill="hold" nodeType="withEffect">
                                  <p:stCondLst>
                                    <p:cond delay="500"/>
                                  </p:stCondLst>
                                  <p:childTnLst>
                                    <p:set>
                                      <p:cBhvr>
                                        <p:cTn id="12" dur="1000" fill="hold">
                                          <p:stCondLst>
                                            <p:cond delay="0"/>
                                          </p:stCondLst>
                                        </p:cTn>
                                        <p:tgtEl>
                                          <p:spTgt spid="4">
                                            <p:txEl>
                                              <p:pRg st="0" end="0"/>
                                            </p:txEl>
                                          </p:spTgt>
                                        </p:tgtEl>
                                        <p:attrNameLst>
                                          <p:attrName>style.visibility</p:attrName>
                                        </p:attrNameLst>
                                      </p:cBhvr>
                                      <p:to>
                                        <p:strVal val="visible"/>
                                      </p:to>
                                    </p:set>
                                    <p:animEffect transition="in" filter="wipe(left)">
                                      <p:cBhvr>
                                        <p:cTn id="13" dur="1000"/>
                                        <p:tgtEl>
                                          <p:spTgt spid="4">
                                            <p:txEl>
                                              <p:pRg st="0" end="0"/>
                                            </p:txEl>
                                          </p:spTgt>
                                        </p:tgtEl>
                                      </p:cBhvr>
                                    </p:animEffect>
                                  </p:childTnLst>
                                </p:cTn>
                              </p:par>
                              <p:par>
                                <p:cTn id="14" presetID="37" presetClass="exit" presetSubtype="0" fill="hold" grpId="0" nodeType="withEffect">
                                  <p:stCondLst>
                                    <p:cond delay="0"/>
                                  </p:stCondLst>
                                  <p:childTnLst>
                                    <p:animEffect transition="out" filter="fade">
                                      <p:cBhvr>
                                        <p:cTn id="15" dur="1000"/>
                                        <p:tgtEl>
                                          <p:spTgt spid="35"/>
                                        </p:tgtEl>
                                      </p:cBhvr>
                                    </p:animEffect>
                                    <p:anim calcmode="lin" valueType="num">
                                      <p:cBhvr>
                                        <p:cTn id="16" dur="1000"/>
                                        <p:tgtEl>
                                          <p:spTgt spid="35"/>
                                        </p:tgtEl>
                                        <p:attrNameLst>
                                          <p:attrName>ppt_x</p:attrName>
                                        </p:attrNameLst>
                                      </p:cBhvr>
                                      <p:tavLst>
                                        <p:tav tm="0">
                                          <p:val>
                                            <p:strVal val="ppt_x"/>
                                          </p:val>
                                        </p:tav>
                                        <p:tav tm="100000">
                                          <p:val>
                                            <p:strVal val="ppt_x"/>
                                          </p:val>
                                        </p:tav>
                                      </p:tavLst>
                                    </p:anim>
                                    <p:anim calcmode="lin" valueType="num">
                                      <p:cBhvr>
                                        <p:cTn id="17" dur="100" decel="100000"/>
                                        <p:tgtEl>
                                          <p:spTgt spid="35"/>
                                        </p:tgtEl>
                                        <p:attrNameLst>
                                          <p:attrName>ppt_y</p:attrName>
                                        </p:attrNameLst>
                                      </p:cBhvr>
                                      <p:tavLst>
                                        <p:tav tm="0">
                                          <p:val>
                                            <p:strVal val="ppt_y"/>
                                          </p:val>
                                        </p:tav>
                                        <p:tav tm="100000">
                                          <p:val>
                                            <p:strVal val="ppt_y-.03"/>
                                          </p:val>
                                        </p:tav>
                                      </p:tavLst>
                                    </p:anim>
                                    <p:anim calcmode="lin" valueType="num">
                                      <p:cBhvr>
                                        <p:cTn id="18" dur="900" accel="100000">
                                          <p:stCondLst>
                                            <p:cond delay="100"/>
                                          </p:stCondLst>
                                        </p:cTn>
                                        <p:tgtEl>
                                          <p:spTgt spid="35"/>
                                        </p:tgtEl>
                                        <p:attrNameLst>
                                          <p:attrName>ppt_y</p:attrName>
                                        </p:attrNameLst>
                                      </p:cBhvr>
                                      <p:tavLst>
                                        <p:tav tm="0">
                                          <p:val>
                                            <p:strVal val="ppt_y"/>
                                          </p:val>
                                        </p:tav>
                                        <p:tav tm="100000">
                                          <p:val>
                                            <p:strVal val="ppt_y+1"/>
                                          </p:val>
                                        </p:tav>
                                      </p:tavLst>
                                    </p:anim>
                                    <p:set>
                                      <p:cBhvr>
                                        <p:cTn id="19" dur="1" fill="hold">
                                          <p:stCondLst>
                                            <p:cond delay="999"/>
                                          </p:stCondLst>
                                        </p:cTn>
                                        <p:tgtEl>
                                          <p:spTgt spid="35"/>
                                        </p:tgtEl>
                                        <p:attrNameLst>
                                          <p:attrName>style.visibility</p:attrName>
                                        </p:attrNameLst>
                                      </p:cBhvr>
                                      <p:to>
                                        <p:strVal val="hidden"/>
                                      </p:to>
                                    </p:set>
                                  </p:childTnLst>
                                </p:cTn>
                              </p:par>
                              <p:par>
                                <p:cTn id="20" presetID="37" presetClass="exit" presetSubtype="0" fill="hold" grpId="0" nodeType="withEffect">
                                  <p:stCondLst>
                                    <p:cond delay="0"/>
                                  </p:stCondLst>
                                  <p:childTnLst>
                                    <p:animEffect transition="out" filter="fade">
                                      <p:cBhvr>
                                        <p:cTn id="21" dur="1000"/>
                                        <p:tgtEl>
                                          <p:spTgt spid="34"/>
                                        </p:tgtEl>
                                      </p:cBhvr>
                                    </p:animEffect>
                                    <p:anim calcmode="lin" valueType="num">
                                      <p:cBhvr>
                                        <p:cTn id="22" dur="1000"/>
                                        <p:tgtEl>
                                          <p:spTgt spid="34"/>
                                        </p:tgtEl>
                                        <p:attrNameLst>
                                          <p:attrName>ppt_x</p:attrName>
                                        </p:attrNameLst>
                                      </p:cBhvr>
                                      <p:tavLst>
                                        <p:tav tm="0">
                                          <p:val>
                                            <p:strVal val="ppt_x"/>
                                          </p:val>
                                        </p:tav>
                                        <p:tav tm="100000">
                                          <p:val>
                                            <p:strVal val="ppt_x"/>
                                          </p:val>
                                        </p:tav>
                                      </p:tavLst>
                                    </p:anim>
                                    <p:anim calcmode="lin" valueType="num">
                                      <p:cBhvr>
                                        <p:cTn id="23" dur="100" decel="100000"/>
                                        <p:tgtEl>
                                          <p:spTgt spid="34"/>
                                        </p:tgtEl>
                                        <p:attrNameLst>
                                          <p:attrName>ppt_y</p:attrName>
                                        </p:attrNameLst>
                                      </p:cBhvr>
                                      <p:tavLst>
                                        <p:tav tm="0">
                                          <p:val>
                                            <p:strVal val="ppt_y"/>
                                          </p:val>
                                        </p:tav>
                                        <p:tav tm="100000">
                                          <p:val>
                                            <p:strVal val="ppt_y-.03"/>
                                          </p:val>
                                        </p:tav>
                                      </p:tavLst>
                                    </p:anim>
                                    <p:anim calcmode="lin" valueType="num">
                                      <p:cBhvr>
                                        <p:cTn id="24" dur="900" accel="100000">
                                          <p:stCondLst>
                                            <p:cond delay="100"/>
                                          </p:stCondLst>
                                        </p:cTn>
                                        <p:tgtEl>
                                          <p:spTgt spid="34"/>
                                        </p:tgtEl>
                                        <p:attrNameLst>
                                          <p:attrName>ppt_y</p:attrName>
                                        </p:attrNameLst>
                                      </p:cBhvr>
                                      <p:tavLst>
                                        <p:tav tm="0">
                                          <p:val>
                                            <p:strVal val="ppt_y"/>
                                          </p:val>
                                        </p:tav>
                                        <p:tav tm="100000">
                                          <p:val>
                                            <p:strVal val="ppt_y+1"/>
                                          </p:val>
                                        </p:tav>
                                      </p:tavLst>
                                    </p:anim>
                                    <p:set>
                                      <p:cBhvr>
                                        <p:cTn id="25" dur="1" fill="hold">
                                          <p:stCondLst>
                                            <p:cond delay="999"/>
                                          </p:stCondLst>
                                        </p:cTn>
                                        <p:tgtEl>
                                          <p:spTgt spid="34"/>
                                        </p:tgtEl>
                                        <p:attrNameLst>
                                          <p:attrName>style.visibility</p:attrName>
                                        </p:attrNameLst>
                                      </p:cBhvr>
                                      <p:to>
                                        <p:strVal val="hidden"/>
                                      </p:to>
                                    </p:set>
                                  </p:childTnLst>
                                </p:cTn>
                              </p:par>
                              <p:par>
                                <p:cTn id="26" presetID="37" presetClass="exit" presetSubtype="0" fill="hold" grpId="0" nodeType="withEffect">
                                  <p:stCondLst>
                                    <p:cond delay="0"/>
                                  </p:stCondLst>
                                  <p:childTnLst>
                                    <p:animEffect transition="out" filter="fade">
                                      <p:cBhvr>
                                        <p:cTn id="27" dur="1000"/>
                                        <p:tgtEl>
                                          <p:spTgt spid="33"/>
                                        </p:tgtEl>
                                      </p:cBhvr>
                                    </p:animEffect>
                                    <p:anim calcmode="lin" valueType="num">
                                      <p:cBhvr>
                                        <p:cTn id="28" dur="1000"/>
                                        <p:tgtEl>
                                          <p:spTgt spid="33"/>
                                        </p:tgtEl>
                                        <p:attrNameLst>
                                          <p:attrName>ppt_x</p:attrName>
                                        </p:attrNameLst>
                                      </p:cBhvr>
                                      <p:tavLst>
                                        <p:tav tm="0">
                                          <p:val>
                                            <p:strVal val="ppt_x"/>
                                          </p:val>
                                        </p:tav>
                                        <p:tav tm="100000">
                                          <p:val>
                                            <p:strVal val="ppt_x"/>
                                          </p:val>
                                        </p:tav>
                                      </p:tavLst>
                                    </p:anim>
                                    <p:anim calcmode="lin" valueType="num">
                                      <p:cBhvr>
                                        <p:cTn id="29" dur="100" decel="100000"/>
                                        <p:tgtEl>
                                          <p:spTgt spid="33"/>
                                        </p:tgtEl>
                                        <p:attrNameLst>
                                          <p:attrName>ppt_y</p:attrName>
                                        </p:attrNameLst>
                                      </p:cBhvr>
                                      <p:tavLst>
                                        <p:tav tm="0">
                                          <p:val>
                                            <p:strVal val="ppt_y"/>
                                          </p:val>
                                        </p:tav>
                                        <p:tav tm="100000">
                                          <p:val>
                                            <p:strVal val="ppt_y-.03"/>
                                          </p:val>
                                        </p:tav>
                                      </p:tavLst>
                                    </p:anim>
                                    <p:anim calcmode="lin" valueType="num">
                                      <p:cBhvr>
                                        <p:cTn id="30" dur="900" accel="100000">
                                          <p:stCondLst>
                                            <p:cond delay="100"/>
                                          </p:stCondLst>
                                        </p:cTn>
                                        <p:tgtEl>
                                          <p:spTgt spid="33"/>
                                        </p:tgtEl>
                                        <p:attrNameLst>
                                          <p:attrName>ppt_y</p:attrName>
                                        </p:attrNameLst>
                                      </p:cBhvr>
                                      <p:tavLst>
                                        <p:tav tm="0">
                                          <p:val>
                                            <p:strVal val="ppt_y"/>
                                          </p:val>
                                        </p:tav>
                                        <p:tav tm="100000">
                                          <p:val>
                                            <p:strVal val="ppt_y+1"/>
                                          </p:val>
                                        </p:tav>
                                      </p:tavLst>
                                    </p:anim>
                                    <p:set>
                                      <p:cBhvr>
                                        <p:cTn id="31" dur="1" fill="hold">
                                          <p:stCondLst>
                                            <p:cond delay="999"/>
                                          </p:stCondLst>
                                        </p:cTn>
                                        <p:tgtEl>
                                          <p:spTgt spid="33"/>
                                        </p:tgtEl>
                                        <p:attrNameLst>
                                          <p:attrName>style.visibility</p:attrName>
                                        </p:attrNameLst>
                                      </p:cBhvr>
                                      <p:to>
                                        <p:strVal val="hidden"/>
                                      </p:to>
                                    </p:set>
                                  </p:childTnLst>
                                </p:cTn>
                              </p:par>
                              <p:par>
                                <p:cTn id="32" presetID="37" presetClass="exit" presetSubtype="0" fill="hold" grpId="0" nodeType="withEffect">
                                  <p:stCondLst>
                                    <p:cond delay="0"/>
                                  </p:stCondLst>
                                  <p:childTnLst>
                                    <p:animEffect transition="out" filter="fade">
                                      <p:cBhvr>
                                        <p:cTn id="33" dur="1000"/>
                                        <p:tgtEl>
                                          <p:spTgt spid="30"/>
                                        </p:tgtEl>
                                      </p:cBhvr>
                                    </p:animEffect>
                                    <p:anim calcmode="lin" valueType="num">
                                      <p:cBhvr>
                                        <p:cTn id="34" dur="1000"/>
                                        <p:tgtEl>
                                          <p:spTgt spid="30"/>
                                        </p:tgtEl>
                                        <p:attrNameLst>
                                          <p:attrName>ppt_x</p:attrName>
                                        </p:attrNameLst>
                                      </p:cBhvr>
                                      <p:tavLst>
                                        <p:tav tm="0">
                                          <p:val>
                                            <p:strVal val="ppt_x"/>
                                          </p:val>
                                        </p:tav>
                                        <p:tav tm="100000">
                                          <p:val>
                                            <p:strVal val="ppt_x"/>
                                          </p:val>
                                        </p:tav>
                                      </p:tavLst>
                                    </p:anim>
                                    <p:anim calcmode="lin" valueType="num">
                                      <p:cBhvr>
                                        <p:cTn id="35" dur="100" decel="100000"/>
                                        <p:tgtEl>
                                          <p:spTgt spid="30"/>
                                        </p:tgtEl>
                                        <p:attrNameLst>
                                          <p:attrName>ppt_y</p:attrName>
                                        </p:attrNameLst>
                                      </p:cBhvr>
                                      <p:tavLst>
                                        <p:tav tm="0">
                                          <p:val>
                                            <p:strVal val="ppt_y"/>
                                          </p:val>
                                        </p:tav>
                                        <p:tav tm="100000">
                                          <p:val>
                                            <p:strVal val="ppt_y-.03"/>
                                          </p:val>
                                        </p:tav>
                                      </p:tavLst>
                                    </p:anim>
                                    <p:anim calcmode="lin" valueType="num">
                                      <p:cBhvr>
                                        <p:cTn id="36" dur="900" accel="100000">
                                          <p:stCondLst>
                                            <p:cond delay="100"/>
                                          </p:stCondLst>
                                        </p:cTn>
                                        <p:tgtEl>
                                          <p:spTgt spid="30"/>
                                        </p:tgtEl>
                                        <p:attrNameLst>
                                          <p:attrName>ppt_y</p:attrName>
                                        </p:attrNameLst>
                                      </p:cBhvr>
                                      <p:tavLst>
                                        <p:tav tm="0">
                                          <p:val>
                                            <p:strVal val="ppt_y"/>
                                          </p:val>
                                        </p:tav>
                                        <p:tav tm="100000">
                                          <p:val>
                                            <p:strVal val="ppt_y+1"/>
                                          </p:val>
                                        </p:tav>
                                      </p:tavLst>
                                    </p:anim>
                                    <p:set>
                                      <p:cBhvr>
                                        <p:cTn id="37" dur="1" fill="hold">
                                          <p:stCondLst>
                                            <p:cond delay="999"/>
                                          </p:stCondLst>
                                        </p:cTn>
                                        <p:tgtEl>
                                          <p:spTgt spid="30"/>
                                        </p:tgtEl>
                                        <p:attrNameLst>
                                          <p:attrName>style.visibility</p:attrName>
                                        </p:attrNameLst>
                                      </p:cBhvr>
                                      <p:to>
                                        <p:strVal val="hidden"/>
                                      </p:to>
                                    </p:set>
                                  </p:childTnLst>
                                </p:cTn>
                              </p:par>
                              <p:par>
                                <p:cTn id="38" presetID="37" presetClass="exit" presetSubtype="0" fill="hold" grpId="0" nodeType="withEffect">
                                  <p:stCondLst>
                                    <p:cond delay="0"/>
                                  </p:stCondLst>
                                  <p:childTnLst>
                                    <p:animEffect transition="out" filter="fade">
                                      <p:cBhvr>
                                        <p:cTn id="39" dur="1000"/>
                                        <p:tgtEl>
                                          <p:spTgt spid="32"/>
                                        </p:tgtEl>
                                      </p:cBhvr>
                                    </p:animEffect>
                                    <p:anim calcmode="lin" valueType="num">
                                      <p:cBhvr>
                                        <p:cTn id="40" dur="1000"/>
                                        <p:tgtEl>
                                          <p:spTgt spid="32"/>
                                        </p:tgtEl>
                                        <p:attrNameLst>
                                          <p:attrName>ppt_x</p:attrName>
                                        </p:attrNameLst>
                                      </p:cBhvr>
                                      <p:tavLst>
                                        <p:tav tm="0">
                                          <p:val>
                                            <p:strVal val="ppt_x"/>
                                          </p:val>
                                        </p:tav>
                                        <p:tav tm="100000">
                                          <p:val>
                                            <p:strVal val="ppt_x"/>
                                          </p:val>
                                        </p:tav>
                                      </p:tavLst>
                                    </p:anim>
                                    <p:anim calcmode="lin" valueType="num">
                                      <p:cBhvr>
                                        <p:cTn id="41" dur="100" decel="100000"/>
                                        <p:tgtEl>
                                          <p:spTgt spid="32"/>
                                        </p:tgtEl>
                                        <p:attrNameLst>
                                          <p:attrName>ppt_y</p:attrName>
                                        </p:attrNameLst>
                                      </p:cBhvr>
                                      <p:tavLst>
                                        <p:tav tm="0">
                                          <p:val>
                                            <p:strVal val="ppt_y"/>
                                          </p:val>
                                        </p:tav>
                                        <p:tav tm="100000">
                                          <p:val>
                                            <p:strVal val="ppt_y-.03"/>
                                          </p:val>
                                        </p:tav>
                                      </p:tavLst>
                                    </p:anim>
                                    <p:anim calcmode="lin" valueType="num">
                                      <p:cBhvr>
                                        <p:cTn id="42" dur="900" accel="100000">
                                          <p:stCondLst>
                                            <p:cond delay="100"/>
                                          </p:stCondLst>
                                        </p:cTn>
                                        <p:tgtEl>
                                          <p:spTgt spid="32"/>
                                        </p:tgtEl>
                                        <p:attrNameLst>
                                          <p:attrName>ppt_y</p:attrName>
                                        </p:attrNameLst>
                                      </p:cBhvr>
                                      <p:tavLst>
                                        <p:tav tm="0">
                                          <p:val>
                                            <p:strVal val="ppt_y"/>
                                          </p:val>
                                        </p:tav>
                                        <p:tav tm="100000">
                                          <p:val>
                                            <p:strVal val="ppt_y+1"/>
                                          </p:val>
                                        </p:tav>
                                      </p:tavLst>
                                    </p:anim>
                                    <p:set>
                                      <p:cBhvr>
                                        <p:cTn id="43" dur="1" fill="hold">
                                          <p:stCondLst>
                                            <p:cond delay="999"/>
                                          </p:stCondLst>
                                        </p:cTn>
                                        <p:tgtEl>
                                          <p:spTgt spid="32"/>
                                        </p:tgtEl>
                                        <p:attrNameLst>
                                          <p:attrName>style.visibility</p:attrName>
                                        </p:attrNameLst>
                                      </p:cBhvr>
                                      <p:to>
                                        <p:strVal val="hidden"/>
                                      </p:to>
                                    </p:set>
                                  </p:childTnLst>
                                </p:cTn>
                              </p:par>
                              <p:par>
                                <p:cTn id="44" presetID="37" presetClass="exit" presetSubtype="0" fill="hold" grpId="0" nodeType="withEffect">
                                  <p:stCondLst>
                                    <p:cond delay="0"/>
                                  </p:stCondLst>
                                  <p:childTnLst>
                                    <p:animEffect transition="out" filter="fade">
                                      <p:cBhvr>
                                        <p:cTn id="45" dur="1000"/>
                                        <p:tgtEl>
                                          <p:spTgt spid="31"/>
                                        </p:tgtEl>
                                      </p:cBhvr>
                                    </p:animEffect>
                                    <p:anim calcmode="lin" valueType="num">
                                      <p:cBhvr>
                                        <p:cTn id="46" dur="1000"/>
                                        <p:tgtEl>
                                          <p:spTgt spid="31"/>
                                        </p:tgtEl>
                                        <p:attrNameLst>
                                          <p:attrName>ppt_x</p:attrName>
                                        </p:attrNameLst>
                                      </p:cBhvr>
                                      <p:tavLst>
                                        <p:tav tm="0">
                                          <p:val>
                                            <p:strVal val="ppt_x"/>
                                          </p:val>
                                        </p:tav>
                                        <p:tav tm="100000">
                                          <p:val>
                                            <p:strVal val="ppt_x"/>
                                          </p:val>
                                        </p:tav>
                                      </p:tavLst>
                                    </p:anim>
                                    <p:anim calcmode="lin" valueType="num">
                                      <p:cBhvr>
                                        <p:cTn id="47" dur="100" decel="100000"/>
                                        <p:tgtEl>
                                          <p:spTgt spid="31"/>
                                        </p:tgtEl>
                                        <p:attrNameLst>
                                          <p:attrName>ppt_y</p:attrName>
                                        </p:attrNameLst>
                                      </p:cBhvr>
                                      <p:tavLst>
                                        <p:tav tm="0">
                                          <p:val>
                                            <p:strVal val="ppt_y"/>
                                          </p:val>
                                        </p:tav>
                                        <p:tav tm="100000">
                                          <p:val>
                                            <p:strVal val="ppt_y-.03"/>
                                          </p:val>
                                        </p:tav>
                                      </p:tavLst>
                                    </p:anim>
                                    <p:anim calcmode="lin" valueType="num">
                                      <p:cBhvr>
                                        <p:cTn id="48" dur="900" accel="100000">
                                          <p:stCondLst>
                                            <p:cond delay="100"/>
                                          </p:stCondLst>
                                        </p:cTn>
                                        <p:tgtEl>
                                          <p:spTgt spid="31"/>
                                        </p:tgtEl>
                                        <p:attrNameLst>
                                          <p:attrName>ppt_y</p:attrName>
                                        </p:attrNameLst>
                                      </p:cBhvr>
                                      <p:tavLst>
                                        <p:tav tm="0">
                                          <p:val>
                                            <p:strVal val="ppt_y"/>
                                          </p:val>
                                        </p:tav>
                                        <p:tav tm="100000">
                                          <p:val>
                                            <p:strVal val="ppt_y+1"/>
                                          </p:val>
                                        </p:tav>
                                      </p:tavLst>
                                    </p:anim>
                                    <p:set>
                                      <p:cBhvr>
                                        <p:cTn id="49" dur="1" fill="hold">
                                          <p:stCondLst>
                                            <p:cond delay="999"/>
                                          </p:stCondLst>
                                        </p:cTn>
                                        <p:tgtEl>
                                          <p:spTgt spid="31"/>
                                        </p:tgtEl>
                                        <p:attrNameLst>
                                          <p:attrName>style.visibility</p:attrName>
                                        </p:attrNameLst>
                                      </p:cBhvr>
                                      <p:to>
                                        <p:strVal val="hidden"/>
                                      </p:to>
                                    </p:set>
                                  </p:childTnLst>
                                </p:cTn>
                              </p:par>
                              <p:par>
                                <p:cTn id="50" presetID="37" presetClass="exit" presetSubtype="0" fill="hold" grpId="0" nodeType="withEffect">
                                  <p:stCondLst>
                                    <p:cond delay="0"/>
                                  </p:stCondLst>
                                  <p:childTnLst>
                                    <p:animEffect transition="out" filter="fade">
                                      <p:cBhvr>
                                        <p:cTn id="51" dur="1000"/>
                                        <p:tgtEl>
                                          <p:spTgt spid="29"/>
                                        </p:tgtEl>
                                      </p:cBhvr>
                                    </p:animEffect>
                                    <p:anim calcmode="lin" valueType="num">
                                      <p:cBhvr>
                                        <p:cTn id="52" dur="1000"/>
                                        <p:tgtEl>
                                          <p:spTgt spid="29"/>
                                        </p:tgtEl>
                                        <p:attrNameLst>
                                          <p:attrName>ppt_x</p:attrName>
                                        </p:attrNameLst>
                                      </p:cBhvr>
                                      <p:tavLst>
                                        <p:tav tm="0">
                                          <p:val>
                                            <p:strVal val="ppt_x"/>
                                          </p:val>
                                        </p:tav>
                                        <p:tav tm="100000">
                                          <p:val>
                                            <p:strVal val="ppt_x"/>
                                          </p:val>
                                        </p:tav>
                                      </p:tavLst>
                                    </p:anim>
                                    <p:anim calcmode="lin" valueType="num">
                                      <p:cBhvr>
                                        <p:cTn id="53" dur="100" decel="100000"/>
                                        <p:tgtEl>
                                          <p:spTgt spid="29"/>
                                        </p:tgtEl>
                                        <p:attrNameLst>
                                          <p:attrName>ppt_y</p:attrName>
                                        </p:attrNameLst>
                                      </p:cBhvr>
                                      <p:tavLst>
                                        <p:tav tm="0">
                                          <p:val>
                                            <p:strVal val="ppt_y"/>
                                          </p:val>
                                        </p:tav>
                                        <p:tav tm="100000">
                                          <p:val>
                                            <p:strVal val="ppt_y-.03"/>
                                          </p:val>
                                        </p:tav>
                                      </p:tavLst>
                                    </p:anim>
                                    <p:anim calcmode="lin" valueType="num">
                                      <p:cBhvr>
                                        <p:cTn id="54" dur="900" accel="100000">
                                          <p:stCondLst>
                                            <p:cond delay="100"/>
                                          </p:stCondLst>
                                        </p:cTn>
                                        <p:tgtEl>
                                          <p:spTgt spid="29"/>
                                        </p:tgtEl>
                                        <p:attrNameLst>
                                          <p:attrName>ppt_y</p:attrName>
                                        </p:attrNameLst>
                                      </p:cBhvr>
                                      <p:tavLst>
                                        <p:tav tm="0">
                                          <p:val>
                                            <p:strVal val="ppt_y"/>
                                          </p:val>
                                        </p:tav>
                                        <p:tav tm="100000">
                                          <p:val>
                                            <p:strVal val="ppt_y+1"/>
                                          </p:val>
                                        </p:tav>
                                      </p:tavLst>
                                    </p:anim>
                                    <p:set>
                                      <p:cBhvr>
                                        <p:cTn id="55" dur="1" fill="hold">
                                          <p:stCondLst>
                                            <p:cond delay="999"/>
                                          </p:stCondLst>
                                        </p:cTn>
                                        <p:tgtEl>
                                          <p:spTgt spid="29"/>
                                        </p:tgtEl>
                                        <p:attrNameLst>
                                          <p:attrName>style.visibility</p:attrName>
                                        </p:attrNameLst>
                                      </p:cBhvr>
                                      <p:to>
                                        <p:strVal val="hidden"/>
                                      </p:to>
                                    </p:set>
                                  </p:childTnLst>
                                </p:cTn>
                              </p:par>
                              <p:par>
                                <p:cTn id="56" presetID="37" presetClass="exit" presetSubtype="0" fill="hold" grpId="0" nodeType="withEffect">
                                  <p:stCondLst>
                                    <p:cond delay="0"/>
                                  </p:stCondLst>
                                  <p:childTnLst>
                                    <p:animEffect transition="out" filter="fade">
                                      <p:cBhvr>
                                        <p:cTn id="57" dur="1000"/>
                                        <p:tgtEl>
                                          <p:spTgt spid="28"/>
                                        </p:tgtEl>
                                      </p:cBhvr>
                                    </p:animEffect>
                                    <p:anim calcmode="lin" valueType="num">
                                      <p:cBhvr>
                                        <p:cTn id="58" dur="1000"/>
                                        <p:tgtEl>
                                          <p:spTgt spid="28"/>
                                        </p:tgtEl>
                                        <p:attrNameLst>
                                          <p:attrName>ppt_x</p:attrName>
                                        </p:attrNameLst>
                                      </p:cBhvr>
                                      <p:tavLst>
                                        <p:tav tm="0">
                                          <p:val>
                                            <p:strVal val="ppt_x"/>
                                          </p:val>
                                        </p:tav>
                                        <p:tav tm="100000">
                                          <p:val>
                                            <p:strVal val="ppt_x"/>
                                          </p:val>
                                        </p:tav>
                                      </p:tavLst>
                                    </p:anim>
                                    <p:anim calcmode="lin" valueType="num">
                                      <p:cBhvr>
                                        <p:cTn id="59" dur="100" decel="100000"/>
                                        <p:tgtEl>
                                          <p:spTgt spid="28"/>
                                        </p:tgtEl>
                                        <p:attrNameLst>
                                          <p:attrName>ppt_y</p:attrName>
                                        </p:attrNameLst>
                                      </p:cBhvr>
                                      <p:tavLst>
                                        <p:tav tm="0">
                                          <p:val>
                                            <p:strVal val="ppt_y"/>
                                          </p:val>
                                        </p:tav>
                                        <p:tav tm="100000">
                                          <p:val>
                                            <p:strVal val="ppt_y-.03"/>
                                          </p:val>
                                        </p:tav>
                                      </p:tavLst>
                                    </p:anim>
                                    <p:anim calcmode="lin" valueType="num">
                                      <p:cBhvr>
                                        <p:cTn id="60" dur="900" accel="100000">
                                          <p:stCondLst>
                                            <p:cond delay="100"/>
                                          </p:stCondLst>
                                        </p:cTn>
                                        <p:tgtEl>
                                          <p:spTgt spid="28"/>
                                        </p:tgtEl>
                                        <p:attrNameLst>
                                          <p:attrName>ppt_y</p:attrName>
                                        </p:attrNameLst>
                                      </p:cBhvr>
                                      <p:tavLst>
                                        <p:tav tm="0">
                                          <p:val>
                                            <p:strVal val="ppt_y"/>
                                          </p:val>
                                        </p:tav>
                                        <p:tav tm="100000">
                                          <p:val>
                                            <p:strVal val="ppt_y+1"/>
                                          </p:val>
                                        </p:tav>
                                      </p:tavLst>
                                    </p:anim>
                                    <p:set>
                                      <p:cBhvr>
                                        <p:cTn id="61" dur="1" fill="hold">
                                          <p:stCondLst>
                                            <p:cond delay="999"/>
                                          </p:stCondLst>
                                        </p:cTn>
                                        <p:tgtEl>
                                          <p:spTgt spid="28"/>
                                        </p:tgtEl>
                                        <p:attrNameLst>
                                          <p:attrName>style.visibility</p:attrName>
                                        </p:attrNameLst>
                                      </p:cBhvr>
                                      <p:to>
                                        <p:strVal val="hidden"/>
                                      </p:to>
                                    </p:set>
                                  </p:childTnLst>
                                </p:cTn>
                              </p:par>
                              <p:par>
                                <p:cTn id="62" presetID="37" presetClass="exit" presetSubtype="0" fill="hold" grpId="0" nodeType="withEffect">
                                  <p:stCondLst>
                                    <p:cond delay="0"/>
                                  </p:stCondLst>
                                  <p:childTnLst>
                                    <p:animEffect transition="out" filter="fade">
                                      <p:cBhvr>
                                        <p:cTn id="63" dur="1000"/>
                                        <p:tgtEl>
                                          <p:spTgt spid="26"/>
                                        </p:tgtEl>
                                      </p:cBhvr>
                                    </p:animEffect>
                                    <p:anim calcmode="lin" valueType="num">
                                      <p:cBhvr>
                                        <p:cTn id="64" dur="1000"/>
                                        <p:tgtEl>
                                          <p:spTgt spid="26"/>
                                        </p:tgtEl>
                                        <p:attrNameLst>
                                          <p:attrName>ppt_x</p:attrName>
                                        </p:attrNameLst>
                                      </p:cBhvr>
                                      <p:tavLst>
                                        <p:tav tm="0">
                                          <p:val>
                                            <p:strVal val="ppt_x"/>
                                          </p:val>
                                        </p:tav>
                                        <p:tav tm="100000">
                                          <p:val>
                                            <p:strVal val="ppt_x"/>
                                          </p:val>
                                        </p:tav>
                                      </p:tavLst>
                                    </p:anim>
                                    <p:anim calcmode="lin" valueType="num">
                                      <p:cBhvr>
                                        <p:cTn id="65" dur="100" decel="100000"/>
                                        <p:tgtEl>
                                          <p:spTgt spid="26"/>
                                        </p:tgtEl>
                                        <p:attrNameLst>
                                          <p:attrName>ppt_y</p:attrName>
                                        </p:attrNameLst>
                                      </p:cBhvr>
                                      <p:tavLst>
                                        <p:tav tm="0">
                                          <p:val>
                                            <p:strVal val="ppt_y"/>
                                          </p:val>
                                        </p:tav>
                                        <p:tav tm="100000">
                                          <p:val>
                                            <p:strVal val="ppt_y-.03"/>
                                          </p:val>
                                        </p:tav>
                                      </p:tavLst>
                                    </p:anim>
                                    <p:anim calcmode="lin" valueType="num">
                                      <p:cBhvr>
                                        <p:cTn id="66" dur="900" accel="100000">
                                          <p:stCondLst>
                                            <p:cond delay="100"/>
                                          </p:stCondLst>
                                        </p:cTn>
                                        <p:tgtEl>
                                          <p:spTgt spid="26"/>
                                        </p:tgtEl>
                                        <p:attrNameLst>
                                          <p:attrName>ppt_y</p:attrName>
                                        </p:attrNameLst>
                                      </p:cBhvr>
                                      <p:tavLst>
                                        <p:tav tm="0">
                                          <p:val>
                                            <p:strVal val="ppt_y"/>
                                          </p:val>
                                        </p:tav>
                                        <p:tav tm="100000">
                                          <p:val>
                                            <p:strVal val="ppt_y+1"/>
                                          </p:val>
                                        </p:tav>
                                      </p:tavLst>
                                    </p:anim>
                                    <p:set>
                                      <p:cBhvr>
                                        <p:cTn id="67" dur="1" fill="hold">
                                          <p:stCondLst>
                                            <p:cond delay="999"/>
                                          </p:stCondLst>
                                        </p:cTn>
                                        <p:tgtEl>
                                          <p:spTgt spid="26"/>
                                        </p:tgtEl>
                                        <p:attrNameLst>
                                          <p:attrName>style.visibility</p:attrName>
                                        </p:attrNameLst>
                                      </p:cBhvr>
                                      <p:to>
                                        <p:strVal val="hidden"/>
                                      </p:to>
                                    </p:set>
                                  </p:childTnLst>
                                </p:cTn>
                              </p:par>
                              <p:par>
                                <p:cTn id="68" presetID="37" presetClass="exit" presetSubtype="0" fill="hold" grpId="0" nodeType="withEffect">
                                  <p:stCondLst>
                                    <p:cond delay="0"/>
                                  </p:stCondLst>
                                  <p:childTnLst>
                                    <p:animEffect transition="out" filter="fade">
                                      <p:cBhvr>
                                        <p:cTn id="69" dur="1000"/>
                                        <p:tgtEl>
                                          <p:spTgt spid="25"/>
                                        </p:tgtEl>
                                      </p:cBhvr>
                                    </p:animEffect>
                                    <p:anim calcmode="lin" valueType="num">
                                      <p:cBhvr>
                                        <p:cTn id="70" dur="1000"/>
                                        <p:tgtEl>
                                          <p:spTgt spid="25"/>
                                        </p:tgtEl>
                                        <p:attrNameLst>
                                          <p:attrName>ppt_x</p:attrName>
                                        </p:attrNameLst>
                                      </p:cBhvr>
                                      <p:tavLst>
                                        <p:tav tm="0">
                                          <p:val>
                                            <p:strVal val="ppt_x"/>
                                          </p:val>
                                        </p:tav>
                                        <p:tav tm="100000">
                                          <p:val>
                                            <p:strVal val="ppt_x"/>
                                          </p:val>
                                        </p:tav>
                                      </p:tavLst>
                                    </p:anim>
                                    <p:anim calcmode="lin" valueType="num">
                                      <p:cBhvr>
                                        <p:cTn id="71" dur="100" decel="100000"/>
                                        <p:tgtEl>
                                          <p:spTgt spid="25"/>
                                        </p:tgtEl>
                                        <p:attrNameLst>
                                          <p:attrName>ppt_y</p:attrName>
                                        </p:attrNameLst>
                                      </p:cBhvr>
                                      <p:tavLst>
                                        <p:tav tm="0">
                                          <p:val>
                                            <p:strVal val="ppt_y"/>
                                          </p:val>
                                        </p:tav>
                                        <p:tav tm="100000">
                                          <p:val>
                                            <p:strVal val="ppt_y-.03"/>
                                          </p:val>
                                        </p:tav>
                                      </p:tavLst>
                                    </p:anim>
                                    <p:anim calcmode="lin" valueType="num">
                                      <p:cBhvr>
                                        <p:cTn id="72" dur="900" accel="100000">
                                          <p:stCondLst>
                                            <p:cond delay="100"/>
                                          </p:stCondLst>
                                        </p:cTn>
                                        <p:tgtEl>
                                          <p:spTgt spid="25"/>
                                        </p:tgtEl>
                                        <p:attrNameLst>
                                          <p:attrName>ppt_y</p:attrName>
                                        </p:attrNameLst>
                                      </p:cBhvr>
                                      <p:tavLst>
                                        <p:tav tm="0">
                                          <p:val>
                                            <p:strVal val="ppt_y"/>
                                          </p:val>
                                        </p:tav>
                                        <p:tav tm="100000">
                                          <p:val>
                                            <p:strVal val="ppt_y+1"/>
                                          </p:val>
                                        </p:tav>
                                      </p:tavLst>
                                    </p:anim>
                                    <p:set>
                                      <p:cBhvr>
                                        <p:cTn id="73" dur="1" fill="hold">
                                          <p:stCondLst>
                                            <p:cond delay="999"/>
                                          </p:stCondLst>
                                        </p:cTn>
                                        <p:tgtEl>
                                          <p:spTgt spid="25"/>
                                        </p:tgtEl>
                                        <p:attrNameLst>
                                          <p:attrName>style.visibility</p:attrName>
                                        </p:attrNameLst>
                                      </p:cBhvr>
                                      <p:to>
                                        <p:strVal val="hidden"/>
                                      </p:to>
                                    </p:set>
                                  </p:childTnLst>
                                </p:cTn>
                              </p:par>
                              <p:par>
                                <p:cTn id="74" presetID="37" presetClass="exit" presetSubtype="0" fill="hold" grpId="0" nodeType="withEffect">
                                  <p:stCondLst>
                                    <p:cond delay="0"/>
                                  </p:stCondLst>
                                  <p:childTnLst>
                                    <p:animEffect transition="out" filter="fade">
                                      <p:cBhvr>
                                        <p:cTn id="75" dur="1000"/>
                                        <p:tgtEl>
                                          <p:spTgt spid="27"/>
                                        </p:tgtEl>
                                      </p:cBhvr>
                                    </p:animEffect>
                                    <p:anim calcmode="lin" valueType="num">
                                      <p:cBhvr>
                                        <p:cTn id="76" dur="1000"/>
                                        <p:tgtEl>
                                          <p:spTgt spid="27"/>
                                        </p:tgtEl>
                                        <p:attrNameLst>
                                          <p:attrName>ppt_x</p:attrName>
                                        </p:attrNameLst>
                                      </p:cBhvr>
                                      <p:tavLst>
                                        <p:tav tm="0">
                                          <p:val>
                                            <p:strVal val="ppt_x"/>
                                          </p:val>
                                        </p:tav>
                                        <p:tav tm="100000">
                                          <p:val>
                                            <p:strVal val="ppt_x"/>
                                          </p:val>
                                        </p:tav>
                                      </p:tavLst>
                                    </p:anim>
                                    <p:anim calcmode="lin" valueType="num">
                                      <p:cBhvr>
                                        <p:cTn id="77" dur="100" decel="100000"/>
                                        <p:tgtEl>
                                          <p:spTgt spid="27"/>
                                        </p:tgtEl>
                                        <p:attrNameLst>
                                          <p:attrName>ppt_y</p:attrName>
                                        </p:attrNameLst>
                                      </p:cBhvr>
                                      <p:tavLst>
                                        <p:tav tm="0">
                                          <p:val>
                                            <p:strVal val="ppt_y"/>
                                          </p:val>
                                        </p:tav>
                                        <p:tav tm="100000">
                                          <p:val>
                                            <p:strVal val="ppt_y-.03"/>
                                          </p:val>
                                        </p:tav>
                                      </p:tavLst>
                                    </p:anim>
                                    <p:anim calcmode="lin" valueType="num">
                                      <p:cBhvr>
                                        <p:cTn id="78" dur="900" accel="100000">
                                          <p:stCondLst>
                                            <p:cond delay="100"/>
                                          </p:stCondLst>
                                        </p:cTn>
                                        <p:tgtEl>
                                          <p:spTgt spid="27"/>
                                        </p:tgtEl>
                                        <p:attrNameLst>
                                          <p:attrName>ppt_y</p:attrName>
                                        </p:attrNameLst>
                                      </p:cBhvr>
                                      <p:tavLst>
                                        <p:tav tm="0">
                                          <p:val>
                                            <p:strVal val="ppt_y"/>
                                          </p:val>
                                        </p:tav>
                                        <p:tav tm="100000">
                                          <p:val>
                                            <p:strVal val="ppt_y+1"/>
                                          </p:val>
                                        </p:tav>
                                      </p:tavLst>
                                    </p:anim>
                                    <p:set>
                                      <p:cBhvr>
                                        <p:cTn id="79" dur="1" fill="hold">
                                          <p:stCondLst>
                                            <p:cond delay="999"/>
                                          </p:stCondLst>
                                        </p:cTn>
                                        <p:tgtEl>
                                          <p:spTgt spid="27"/>
                                        </p:tgtEl>
                                        <p:attrNameLst>
                                          <p:attrName>style.visibility</p:attrName>
                                        </p:attrNameLst>
                                      </p:cBhvr>
                                      <p:to>
                                        <p:strVal val="hidden"/>
                                      </p:to>
                                    </p:set>
                                  </p:childTnLst>
                                </p:cTn>
                              </p:par>
                            </p:childTnLst>
                          </p:cTn>
                        </p:par>
                        <p:par>
                          <p:cTn id="80" fill="hold">
                            <p:stCondLst>
                              <p:cond delay="2500"/>
                            </p:stCondLst>
                            <p:childTnLst>
                              <p:par>
                                <p:cTn id="81" presetID="31" presetClass="exit" presetSubtype="0" fill="hold" grpId="0" nodeType="afterEffect">
                                  <p:stCondLst>
                                    <p:cond delay="0"/>
                                  </p:stCondLst>
                                  <p:childTnLst>
                                    <p:anim calcmode="lin" valueType="num">
                                      <p:cBhvr>
                                        <p:cTn id="82" dur="1000"/>
                                        <p:tgtEl>
                                          <p:spTgt spid="12"/>
                                        </p:tgtEl>
                                        <p:attrNameLst>
                                          <p:attrName>ppt_w</p:attrName>
                                        </p:attrNameLst>
                                      </p:cBhvr>
                                      <p:tavLst>
                                        <p:tav tm="0">
                                          <p:val>
                                            <p:strVal val="ppt_w"/>
                                          </p:val>
                                        </p:tav>
                                        <p:tav tm="100000">
                                          <p:val>
                                            <p:fltVal val="0"/>
                                          </p:val>
                                        </p:tav>
                                      </p:tavLst>
                                    </p:anim>
                                    <p:anim calcmode="lin" valueType="num">
                                      <p:cBhvr>
                                        <p:cTn id="83" dur="1000"/>
                                        <p:tgtEl>
                                          <p:spTgt spid="12"/>
                                        </p:tgtEl>
                                        <p:attrNameLst>
                                          <p:attrName>ppt_h</p:attrName>
                                        </p:attrNameLst>
                                      </p:cBhvr>
                                      <p:tavLst>
                                        <p:tav tm="0">
                                          <p:val>
                                            <p:strVal val="ppt_h"/>
                                          </p:val>
                                        </p:tav>
                                        <p:tav tm="100000">
                                          <p:val>
                                            <p:fltVal val="0"/>
                                          </p:val>
                                        </p:tav>
                                      </p:tavLst>
                                    </p:anim>
                                    <p:anim calcmode="lin" valueType="num">
                                      <p:cBhvr>
                                        <p:cTn id="84" dur="1000"/>
                                        <p:tgtEl>
                                          <p:spTgt spid="12"/>
                                        </p:tgtEl>
                                        <p:attrNameLst>
                                          <p:attrName>style.rotation</p:attrName>
                                        </p:attrNameLst>
                                      </p:cBhvr>
                                      <p:tavLst>
                                        <p:tav tm="0">
                                          <p:val>
                                            <p:fltVal val="0"/>
                                          </p:val>
                                        </p:tav>
                                        <p:tav tm="100000">
                                          <p:val>
                                            <p:fltVal val="90"/>
                                          </p:val>
                                        </p:tav>
                                      </p:tavLst>
                                    </p:anim>
                                    <p:animEffect transition="out" filter="fade">
                                      <p:cBhvr>
                                        <p:cTn id="85" dur="1000"/>
                                        <p:tgtEl>
                                          <p:spTgt spid="12"/>
                                        </p:tgtEl>
                                      </p:cBhvr>
                                    </p:animEffect>
                                    <p:set>
                                      <p:cBhvr>
                                        <p:cTn id="86" dur="1" fill="hold">
                                          <p:stCondLst>
                                            <p:cond delay="999"/>
                                          </p:stCondLst>
                                        </p:cTn>
                                        <p:tgtEl>
                                          <p:spTgt spid="12"/>
                                        </p:tgtEl>
                                        <p:attrNameLst>
                                          <p:attrName>style.visibility</p:attrName>
                                        </p:attrNameLst>
                                      </p:cBhvr>
                                      <p:to>
                                        <p:strVal val="hidden"/>
                                      </p:to>
                                    </p:set>
                                  </p:childTnLst>
                                </p:cTn>
                              </p:par>
                              <p:par>
                                <p:cTn id="87" presetID="31" presetClass="exit" presetSubtype="0" fill="hold" grpId="0" nodeType="withEffect">
                                  <p:stCondLst>
                                    <p:cond delay="0"/>
                                  </p:stCondLst>
                                  <p:childTnLst>
                                    <p:anim calcmode="lin" valueType="num">
                                      <p:cBhvr>
                                        <p:cTn id="88" dur="1000"/>
                                        <p:tgtEl>
                                          <p:spTgt spid="14"/>
                                        </p:tgtEl>
                                        <p:attrNameLst>
                                          <p:attrName>ppt_w</p:attrName>
                                        </p:attrNameLst>
                                      </p:cBhvr>
                                      <p:tavLst>
                                        <p:tav tm="0">
                                          <p:val>
                                            <p:strVal val="ppt_w"/>
                                          </p:val>
                                        </p:tav>
                                        <p:tav tm="100000">
                                          <p:val>
                                            <p:fltVal val="0"/>
                                          </p:val>
                                        </p:tav>
                                      </p:tavLst>
                                    </p:anim>
                                    <p:anim calcmode="lin" valueType="num">
                                      <p:cBhvr>
                                        <p:cTn id="89" dur="1000"/>
                                        <p:tgtEl>
                                          <p:spTgt spid="14"/>
                                        </p:tgtEl>
                                        <p:attrNameLst>
                                          <p:attrName>ppt_h</p:attrName>
                                        </p:attrNameLst>
                                      </p:cBhvr>
                                      <p:tavLst>
                                        <p:tav tm="0">
                                          <p:val>
                                            <p:strVal val="ppt_h"/>
                                          </p:val>
                                        </p:tav>
                                        <p:tav tm="100000">
                                          <p:val>
                                            <p:fltVal val="0"/>
                                          </p:val>
                                        </p:tav>
                                      </p:tavLst>
                                    </p:anim>
                                    <p:anim calcmode="lin" valueType="num">
                                      <p:cBhvr>
                                        <p:cTn id="90" dur="1000"/>
                                        <p:tgtEl>
                                          <p:spTgt spid="14"/>
                                        </p:tgtEl>
                                        <p:attrNameLst>
                                          <p:attrName>style.rotation</p:attrName>
                                        </p:attrNameLst>
                                      </p:cBhvr>
                                      <p:tavLst>
                                        <p:tav tm="0">
                                          <p:val>
                                            <p:fltVal val="0"/>
                                          </p:val>
                                        </p:tav>
                                        <p:tav tm="100000">
                                          <p:val>
                                            <p:fltVal val="90"/>
                                          </p:val>
                                        </p:tav>
                                      </p:tavLst>
                                    </p:anim>
                                    <p:animEffect transition="out" filter="fade">
                                      <p:cBhvr>
                                        <p:cTn id="91" dur="1000"/>
                                        <p:tgtEl>
                                          <p:spTgt spid="14"/>
                                        </p:tgtEl>
                                      </p:cBhvr>
                                    </p:animEffect>
                                    <p:set>
                                      <p:cBhvr>
                                        <p:cTn id="92" dur="1" fill="hold">
                                          <p:stCondLst>
                                            <p:cond delay="999"/>
                                          </p:stCondLst>
                                        </p:cTn>
                                        <p:tgtEl>
                                          <p:spTgt spid="14"/>
                                        </p:tgtEl>
                                        <p:attrNameLst>
                                          <p:attrName>style.visibility</p:attrName>
                                        </p:attrNameLst>
                                      </p:cBhvr>
                                      <p:to>
                                        <p:strVal val="hidden"/>
                                      </p:to>
                                    </p:set>
                                  </p:childTnLst>
                                </p:cTn>
                              </p:par>
                              <p:par>
                                <p:cTn id="93" presetID="31" presetClass="exit" presetSubtype="0" fill="hold" grpId="0" nodeType="withEffect">
                                  <p:stCondLst>
                                    <p:cond delay="0"/>
                                  </p:stCondLst>
                                  <p:childTnLst>
                                    <p:anim calcmode="lin" valueType="num">
                                      <p:cBhvr>
                                        <p:cTn id="94" dur="1000"/>
                                        <p:tgtEl>
                                          <p:spTgt spid="20"/>
                                        </p:tgtEl>
                                        <p:attrNameLst>
                                          <p:attrName>ppt_w</p:attrName>
                                        </p:attrNameLst>
                                      </p:cBhvr>
                                      <p:tavLst>
                                        <p:tav tm="0">
                                          <p:val>
                                            <p:strVal val="ppt_w"/>
                                          </p:val>
                                        </p:tav>
                                        <p:tav tm="100000">
                                          <p:val>
                                            <p:fltVal val="0"/>
                                          </p:val>
                                        </p:tav>
                                      </p:tavLst>
                                    </p:anim>
                                    <p:anim calcmode="lin" valueType="num">
                                      <p:cBhvr>
                                        <p:cTn id="95" dur="1000"/>
                                        <p:tgtEl>
                                          <p:spTgt spid="20"/>
                                        </p:tgtEl>
                                        <p:attrNameLst>
                                          <p:attrName>ppt_h</p:attrName>
                                        </p:attrNameLst>
                                      </p:cBhvr>
                                      <p:tavLst>
                                        <p:tav tm="0">
                                          <p:val>
                                            <p:strVal val="ppt_h"/>
                                          </p:val>
                                        </p:tav>
                                        <p:tav tm="100000">
                                          <p:val>
                                            <p:fltVal val="0"/>
                                          </p:val>
                                        </p:tav>
                                      </p:tavLst>
                                    </p:anim>
                                    <p:anim calcmode="lin" valueType="num">
                                      <p:cBhvr>
                                        <p:cTn id="96" dur="1000"/>
                                        <p:tgtEl>
                                          <p:spTgt spid="20"/>
                                        </p:tgtEl>
                                        <p:attrNameLst>
                                          <p:attrName>style.rotation</p:attrName>
                                        </p:attrNameLst>
                                      </p:cBhvr>
                                      <p:tavLst>
                                        <p:tav tm="0">
                                          <p:val>
                                            <p:fltVal val="0"/>
                                          </p:val>
                                        </p:tav>
                                        <p:tav tm="100000">
                                          <p:val>
                                            <p:fltVal val="90"/>
                                          </p:val>
                                        </p:tav>
                                      </p:tavLst>
                                    </p:anim>
                                    <p:animEffect transition="out" filter="fade">
                                      <p:cBhvr>
                                        <p:cTn id="97" dur="1000"/>
                                        <p:tgtEl>
                                          <p:spTgt spid="20"/>
                                        </p:tgtEl>
                                      </p:cBhvr>
                                    </p:animEffect>
                                    <p:set>
                                      <p:cBhvr>
                                        <p:cTn id="98" dur="1" fill="hold">
                                          <p:stCondLst>
                                            <p:cond delay="999"/>
                                          </p:stCondLst>
                                        </p:cTn>
                                        <p:tgtEl>
                                          <p:spTgt spid="20"/>
                                        </p:tgtEl>
                                        <p:attrNameLst>
                                          <p:attrName>style.visibility</p:attrName>
                                        </p:attrNameLst>
                                      </p:cBhvr>
                                      <p:to>
                                        <p:strVal val="hidden"/>
                                      </p:to>
                                    </p:set>
                                  </p:childTnLst>
                                </p:cTn>
                              </p:par>
                              <p:par>
                                <p:cTn id="99" presetID="31" presetClass="exit" presetSubtype="0" fill="hold" grpId="0" nodeType="withEffect">
                                  <p:stCondLst>
                                    <p:cond delay="0"/>
                                  </p:stCondLst>
                                  <p:childTnLst>
                                    <p:anim calcmode="lin" valueType="num">
                                      <p:cBhvr>
                                        <p:cTn id="100" dur="1000"/>
                                        <p:tgtEl>
                                          <p:spTgt spid="23"/>
                                        </p:tgtEl>
                                        <p:attrNameLst>
                                          <p:attrName>ppt_w</p:attrName>
                                        </p:attrNameLst>
                                      </p:cBhvr>
                                      <p:tavLst>
                                        <p:tav tm="0">
                                          <p:val>
                                            <p:strVal val="ppt_w"/>
                                          </p:val>
                                        </p:tav>
                                        <p:tav tm="100000">
                                          <p:val>
                                            <p:fltVal val="0"/>
                                          </p:val>
                                        </p:tav>
                                      </p:tavLst>
                                    </p:anim>
                                    <p:anim calcmode="lin" valueType="num">
                                      <p:cBhvr>
                                        <p:cTn id="101" dur="1000"/>
                                        <p:tgtEl>
                                          <p:spTgt spid="23"/>
                                        </p:tgtEl>
                                        <p:attrNameLst>
                                          <p:attrName>ppt_h</p:attrName>
                                        </p:attrNameLst>
                                      </p:cBhvr>
                                      <p:tavLst>
                                        <p:tav tm="0">
                                          <p:val>
                                            <p:strVal val="ppt_h"/>
                                          </p:val>
                                        </p:tav>
                                        <p:tav tm="100000">
                                          <p:val>
                                            <p:fltVal val="0"/>
                                          </p:val>
                                        </p:tav>
                                      </p:tavLst>
                                    </p:anim>
                                    <p:anim calcmode="lin" valueType="num">
                                      <p:cBhvr>
                                        <p:cTn id="102" dur="1000"/>
                                        <p:tgtEl>
                                          <p:spTgt spid="23"/>
                                        </p:tgtEl>
                                        <p:attrNameLst>
                                          <p:attrName>style.rotation</p:attrName>
                                        </p:attrNameLst>
                                      </p:cBhvr>
                                      <p:tavLst>
                                        <p:tav tm="0">
                                          <p:val>
                                            <p:fltVal val="0"/>
                                          </p:val>
                                        </p:tav>
                                        <p:tav tm="100000">
                                          <p:val>
                                            <p:fltVal val="90"/>
                                          </p:val>
                                        </p:tav>
                                      </p:tavLst>
                                    </p:anim>
                                    <p:animEffect transition="out" filter="fade">
                                      <p:cBhvr>
                                        <p:cTn id="103" dur="1000"/>
                                        <p:tgtEl>
                                          <p:spTgt spid="23"/>
                                        </p:tgtEl>
                                      </p:cBhvr>
                                    </p:animEffect>
                                    <p:set>
                                      <p:cBhvr>
                                        <p:cTn id="104" dur="1" fill="hold">
                                          <p:stCondLst>
                                            <p:cond delay="999"/>
                                          </p:stCondLst>
                                        </p:cTn>
                                        <p:tgtEl>
                                          <p:spTgt spid="23"/>
                                        </p:tgtEl>
                                        <p:attrNameLst>
                                          <p:attrName>style.visibility</p:attrName>
                                        </p:attrNameLst>
                                      </p:cBhvr>
                                      <p:to>
                                        <p:strVal val="hidden"/>
                                      </p:to>
                                    </p:set>
                                  </p:childTnLst>
                                </p:cTn>
                              </p:par>
                              <p:par>
                                <p:cTn id="105" presetID="31" presetClass="exit" presetSubtype="0" fill="hold" grpId="0" nodeType="withEffect">
                                  <p:stCondLst>
                                    <p:cond delay="0"/>
                                  </p:stCondLst>
                                  <p:childTnLst>
                                    <p:anim calcmode="lin" valueType="num">
                                      <p:cBhvr>
                                        <p:cTn id="106" dur="1000"/>
                                        <p:tgtEl>
                                          <p:spTgt spid="3"/>
                                        </p:tgtEl>
                                        <p:attrNameLst>
                                          <p:attrName>ppt_w</p:attrName>
                                        </p:attrNameLst>
                                      </p:cBhvr>
                                      <p:tavLst>
                                        <p:tav tm="0">
                                          <p:val>
                                            <p:strVal val="ppt_w"/>
                                          </p:val>
                                        </p:tav>
                                        <p:tav tm="100000">
                                          <p:val>
                                            <p:fltVal val="0"/>
                                          </p:val>
                                        </p:tav>
                                      </p:tavLst>
                                    </p:anim>
                                    <p:anim calcmode="lin" valueType="num">
                                      <p:cBhvr>
                                        <p:cTn id="107" dur="1000"/>
                                        <p:tgtEl>
                                          <p:spTgt spid="3"/>
                                        </p:tgtEl>
                                        <p:attrNameLst>
                                          <p:attrName>ppt_h</p:attrName>
                                        </p:attrNameLst>
                                      </p:cBhvr>
                                      <p:tavLst>
                                        <p:tav tm="0">
                                          <p:val>
                                            <p:strVal val="ppt_h"/>
                                          </p:val>
                                        </p:tav>
                                        <p:tav tm="100000">
                                          <p:val>
                                            <p:fltVal val="0"/>
                                          </p:val>
                                        </p:tav>
                                      </p:tavLst>
                                    </p:anim>
                                    <p:anim calcmode="lin" valueType="num">
                                      <p:cBhvr>
                                        <p:cTn id="108" dur="1000"/>
                                        <p:tgtEl>
                                          <p:spTgt spid="3"/>
                                        </p:tgtEl>
                                        <p:attrNameLst>
                                          <p:attrName>style.rotation</p:attrName>
                                        </p:attrNameLst>
                                      </p:cBhvr>
                                      <p:tavLst>
                                        <p:tav tm="0">
                                          <p:val>
                                            <p:fltVal val="0"/>
                                          </p:val>
                                        </p:tav>
                                        <p:tav tm="100000">
                                          <p:val>
                                            <p:fltVal val="90"/>
                                          </p:val>
                                        </p:tav>
                                      </p:tavLst>
                                    </p:anim>
                                    <p:animEffect transition="out" filter="fade">
                                      <p:cBhvr>
                                        <p:cTn id="109" dur="1000"/>
                                        <p:tgtEl>
                                          <p:spTgt spid="3"/>
                                        </p:tgtEl>
                                      </p:cBhvr>
                                    </p:animEffect>
                                    <p:set>
                                      <p:cBhvr>
                                        <p:cTn id="110" dur="1" fill="hold">
                                          <p:stCondLst>
                                            <p:cond delay="999"/>
                                          </p:stCondLst>
                                        </p:cTn>
                                        <p:tgtEl>
                                          <p:spTgt spid="3"/>
                                        </p:tgtEl>
                                        <p:attrNameLst>
                                          <p:attrName>style.visibility</p:attrName>
                                        </p:attrNameLst>
                                      </p:cBhvr>
                                      <p:to>
                                        <p:strVal val="hidden"/>
                                      </p:to>
                                    </p:set>
                                  </p:childTnLst>
                                </p:cTn>
                              </p:par>
                              <p:par>
                                <p:cTn id="111" presetID="31" presetClass="exit" presetSubtype="0" fill="hold" grpId="0" nodeType="withEffect">
                                  <p:stCondLst>
                                    <p:cond delay="0"/>
                                  </p:stCondLst>
                                  <p:childTnLst>
                                    <p:anim calcmode="lin" valueType="num">
                                      <p:cBhvr>
                                        <p:cTn id="112" dur="1000"/>
                                        <p:tgtEl>
                                          <p:spTgt spid="8"/>
                                        </p:tgtEl>
                                        <p:attrNameLst>
                                          <p:attrName>ppt_w</p:attrName>
                                        </p:attrNameLst>
                                      </p:cBhvr>
                                      <p:tavLst>
                                        <p:tav tm="0">
                                          <p:val>
                                            <p:strVal val="ppt_w"/>
                                          </p:val>
                                        </p:tav>
                                        <p:tav tm="100000">
                                          <p:val>
                                            <p:fltVal val="0"/>
                                          </p:val>
                                        </p:tav>
                                      </p:tavLst>
                                    </p:anim>
                                    <p:anim calcmode="lin" valueType="num">
                                      <p:cBhvr>
                                        <p:cTn id="113" dur="1000"/>
                                        <p:tgtEl>
                                          <p:spTgt spid="8"/>
                                        </p:tgtEl>
                                        <p:attrNameLst>
                                          <p:attrName>ppt_h</p:attrName>
                                        </p:attrNameLst>
                                      </p:cBhvr>
                                      <p:tavLst>
                                        <p:tav tm="0">
                                          <p:val>
                                            <p:strVal val="ppt_h"/>
                                          </p:val>
                                        </p:tav>
                                        <p:tav tm="100000">
                                          <p:val>
                                            <p:fltVal val="0"/>
                                          </p:val>
                                        </p:tav>
                                      </p:tavLst>
                                    </p:anim>
                                    <p:anim calcmode="lin" valueType="num">
                                      <p:cBhvr>
                                        <p:cTn id="114" dur="1000"/>
                                        <p:tgtEl>
                                          <p:spTgt spid="8"/>
                                        </p:tgtEl>
                                        <p:attrNameLst>
                                          <p:attrName>style.rotation</p:attrName>
                                        </p:attrNameLst>
                                      </p:cBhvr>
                                      <p:tavLst>
                                        <p:tav tm="0">
                                          <p:val>
                                            <p:fltVal val="0"/>
                                          </p:val>
                                        </p:tav>
                                        <p:tav tm="100000">
                                          <p:val>
                                            <p:fltVal val="90"/>
                                          </p:val>
                                        </p:tav>
                                      </p:tavLst>
                                    </p:anim>
                                    <p:animEffect transition="out" filter="fade">
                                      <p:cBhvr>
                                        <p:cTn id="115" dur="1000"/>
                                        <p:tgtEl>
                                          <p:spTgt spid="8"/>
                                        </p:tgtEl>
                                      </p:cBhvr>
                                    </p:animEffect>
                                    <p:set>
                                      <p:cBhvr>
                                        <p:cTn id="116" dur="1" fill="hold">
                                          <p:stCondLst>
                                            <p:cond delay="999"/>
                                          </p:stCondLst>
                                        </p:cTn>
                                        <p:tgtEl>
                                          <p:spTgt spid="8"/>
                                        </p:tgtEl>
                                        <p:attrNameLst>
                                          <p:attrName>style.visibility</p:attrName>
                                        </p:attrNameLst>
                                      </p:cBhvr>
                                      <p:to>
                                        <p:strVal val="hidden"/>
                                      </p:to>
                                    </p:set>
                                  </p:childTnLst>
                                </p:cTn>
                              </p:par>
                              <p:par>
                                <p:cTn id="117" presetID="31" presetClass="exit" presetSubtype="0" fill="hold" grpId="0" nodeType="withEffect">
                                  <p:stCondLst>
                                    <p:cond delay="0"/>
                                  </p:stCondLst>
                                  <p:childTnLst>
                                    <p:anim calcmode="lin" valueType="num">
                                      <p:cBhvr>
                                        <p:cTn id="118" dur="1000"/>
                                        <p:tgtEl>
                                          <p:spTgt spid="9"/>
                                        </p:tgtEl>
                                        <p:attrNameLst>
                                          <p:attrName>ppt_w</p:attrName>
                                        </p:attrNameLst>
                                      </p:cBhvr>
                                      <p:tavLst>
                                        <p:tav tm="0">
                                          <p:val>
                                            <p:strVal val="ppt_w"/>
                                          </p:val>
                                        </p:tav>
                                        <p:tav tm="100000">
                                          <p:val>
                                            <p:fltVal val="0"/>
                                          </p:val>
                                        </p:tav>
                                      </p:tavLst>
                                    </p:anim>
                                    <p:anim calcmode="lin" valueType="num">
                                      <p:cBhvr>
                                        <p:cTn id="119" dur="1000"/>
                                        <p:tgtEl>
                                          <p:spTgt spid="9"/>
                                        </p:tgtEl>
                                        <p:attrNameLst>
                                          <p:attrName>ppt_h</p:attrName>
                                        </p:attrNameLst>
                                      </p:cBhvr>
                                      <p:tavLst>
                                        <p:tav tm="0">
                                          <p:val>
                                            <p:strVal val="ppt_h"/>
                                          </p:val>
                                        </p:tav>
                                        <p:tav tm="100000">
                                          <p:val>
                                            <p:fltVal val="0"/>
                                          </p:val>
                                        </p:tav>
                                      </p:tavLst>
                                    </p:anim>
                                    <p:anim calcmode="lin" valueType="num">
                                      <p:cBhvr>
                                        <p:cTn id="120" dur="1000"/>
                                        <p:tgtEl>
                                          <p:spTgt spid="9"/>
                                        </p:tgtEl>
                                        <p:attrNameLst>
                                          <p:attrName>style.rotation</p:attrName>
                                        </p:attrNameLst>
                                      </p:cBhvr>
                                      <p:tavLst>
                                        <p:tav tm="0">
                                          <p:val>
                                            <p:fltVal val="0"/>
                                          </p:val>
                                        </p:tav>
                                        <p:tav tm="100000">
                                          <p:val>
                                            <p:fltVal val="90"/>
                                          </p:val>
                                        </p:tav>
                                      </p:tavLst>
                                    </p:anim>
                                    <p:animEffect transition="out" filter="fade">
                                      <p:cBhvr>
                                        <p:cTn id="121" dur="1000"/>
                                        <p:tgtEl>
                                          <p:spTgt spid="9"/>
                                        </p:tgtEl>
                                      </p:cBhvr>
                                    </p:animEffect>
                                    <p:set>
                                      <p:cBhvr>
                                        <p:cTn id="122" dur="1" fill="hold">
                                          <p:stCondLst>
                                            <p:cond delay="999"/>
                                          </p:stCondLst>
                                        </p:cTn>
                                        <p:tgtEl>
                                          <p:spTgt spid="9"/>
                                        </p:tgtEl>
                                        <p:attrNameLst>
                                          <p:attrName>style.visibility</p:attrName>
                                        </p:attrNameLst>
                                      </p:cBhvr>
                                      <p:to>
                                        <p:strVal val="hidden"/>
                                      </p:to>
                                    </p:set>
                                  </p:childTnLst>
                                </p:cTn>
                              </p:par>
                              <p:par>
                                <p:cTn id="123" presetID="31" presetClass="exit" presetSubtype="0" fill="hold" grpId="0" nodeType="withEffect">
                                  <p:stCondLst>
                                    <p:cond delay="0"/>
                                  </p:stCondLst>
                                  <p:childTnLst>
                                    <p:anim calcmode="lin" valueType="num">
                                      <p:cBhvr>
                                        <p:cTn id="124" dur="1000"/>
                                        <p:tgtEl>
                                          <p:spTgt spid="24"/>
                                        </p:tgtEl>
                                        <p:attrNameLst>
                                          <p:attrName>ppt_w</p:attrName>
                                        </p:attrNameLst>
                                      </p:cBhvr>
                                      <p:tavLst>
                                        <p:tav tm="0">
                                          <p:val>
                                            <p:strVal val="ppt_w"/>
                                          </p:val>
                                        </p:tav>
                                        <p:tav tm="100000">
                                          <p:val>
                                            <p:fltVal val="0"/>
                                          </p:val>
                                        </p:tav>
                                      </p:tavLst>
                                    </p:anim>
                                    <p:anim calcmode="lin" valueType="num">
                                      <p:cBhvr>
                                        <p:cTn id="125" dur="1000"/>
                                        <p:tgtEl>
                                          <p:spTgt spid="24"/>
                                        </p:tgtEl>
                                        <p:attrNameLst>
                                          <p:attrName>ppt_h</p:attrName>
                                        </p:attrNameLst>
                                      </p:cBhvr>
                                      <p:tavLst>
                                        <p:tav tm="0">
                                          <p:val>
                                            <p:strVal val="ppt_h"/>
                                          </p:val>
                                        </p:tav>
                                        <p:tav tm="100000">
                                          <p:val>
                                            <p:fltVal val="0"/>
                                          </p:val>
                                        </p:tav>
                                      </p:tavLst>
                                    </p:anim>
                                    <p:anim calcmode="lin" valueType="num">
                                      <p:cBhvr>
                                        <p:cTn id="126" dur="1000"/>
                                        <p:tgtEl>
                                          <p:spTgt spid="24"/>
                                        </p:tgtEl>
                                        <p:attrNameLst>
                                          <p:attrName>style.rotation</p:attrName>
                                        </p:attrNameLst>
                                      </p:cBhvr>
                                      <p:tavLst>
                                        <p:tav tm="0">
                                          <p:val>
                                            <p:fltVal val="0"/>
                                          </p:val>
                                        </p:tav>
                                        <p:tav tm="100000">
                                          <p:val>
                                            <p:fltVal val="90"/>
                                          </p:val>
                                        </p:tav>
                                      </p:tavLst>
                                    </p:anim>
                                    <p:animEffect transition="out" filter="fade">
                                      <p:cBhvr>
                                        <p:cTn id="127" dur="1000"/>
                                        <p:tgtEl>
                                          <p:spTgt spid="24"/>
                                        </p:tgtEl>
                                      </p:cBhvr>
                                    </p:animEffect>
                                    <p:set>
                                      <p:cBhvr>
                                        <p:cTn id="128" dur="1" fill="hold">
                                          <p:stCondLst>
                                            <p:cond delay="999"/>
                                          </p:stCondLst>
                                        </p:cTn>
                                        <p:tgtEl>
                                          <p:spTgt spid="24"/>
                                        </p:tgtEl>
                                        <p:attrNameLst>
                                          <p:attrName>style.visibility</p:attrName>
                                        </p:attrNameLst>
                                      </p:cBhvr>
                                      <p:to>
                                        <p:strVal val="hidden"/>
                                      </p:to>
                                    </p:set>
                                  </p:childTnLst>
                                </p:cTn>
                              </p:par>
                              <p:par>
                                <p:cTn id="129" presetID="31" presetClass="exit" presetSubtype="0" fill="hold" grpId="0" nodeType="withEffect">
                                  <p:stCondLst>
                                    <p:cond delay="0"/>
                                  </p:stCondLst>
                                  <p:childTnLst>
                                    <p:anim calcmode="lin" valueType="num">
                                      <p:cBhvr>
                                        <p:cTn id="130" dur="1000"/>
                                        <p:tgtEl>
                                          <p:spTgt spid="18"/>
                                        </p:tgtEl>
                                        <p:attrNameLst>
                                          <p:attrName>ppt_w</p:attrName>
                                        </p:attrNameLst>
                                      </p:cBhvr>
                                      <p:tavLst>
                                        <p:tav tm="0">
                                          <p:val>
                                            <p:strVal val="ppt_w"/>
                                          </p:val>
                                        </p:tav>
                                        <p:tav tm="100000">
                                          <p:val>
                                            <p:fltVal val="0"/>
                                          </p:val>
                                        </p:tav>
                                      </p:tavLst>
                                    </p:anim>
                                    <p:anim calcmode="lin" valueType="num">
                                      <p:cBhvr>
                                        <p:cTn id="131" dur="1000"/>
                                        <p:tgtEl>
                                          <p:spTgt spid="18"/>
                                        </p:tgtEl>
                                        <p:attrNameLst>
                                          <p:attrName>ppt_h</p:attrName>
                                        </p:attrNameLst>
                                      </p:cBhvr>
                                      <p:tavLst>
                                        <p:tav tm="0">
                                          <p:val>
                                            <p:strVal val="ppt_h"/>
                                          </p:val>
                                        </p:tav>
                                        <p:tav tm="100000">
                                          <p:val>
                                            <p:fltVal val="0"/>
                                          </p:val>
                                        </p:tav>
                                      </p:tavLst>
                                    </p:anim>
                                    <p:anim calcmode="lin" valueType="num">
                                      <p:cBhvr>
                                        <p:cTn id="132" dur="1000"/>
                                        <p:tgtEl>
                                          <p:spTgt spid="18"/>
                                        </p:tgtEl>
                                        <p:attrNameLst>
                                          <p:attrName>style.rotation</p:attrName>
                                        </p:attrNameLst>
                                      </p:cBhvr>
                                      <p:tavLst>
                                        <p:tav tm="0">
                                          <p:val>
                                            <p:fltVal val="0"/>
                                          </p:val>
                                        </p:tav>
                                        <p:tav tm="100000">
                                          <p:val>
                                            <p:fltVal val="90"/>
                                          </p:val>
                                        </p:tav>
                                      </p:tavLst>
                                    </p:anim>
                                    <p:animEffect transition="out" filter="fade">
                                      <p:cBhvr>
                                        <p:cTn id="133" dur="1000"/>
                                        <p:tgtEl>
                                          <p:spTgt spid="18"/>
                                        </p:tgtEl>
                                      </p:cBhvr>
                                    </p:animEffect>
                                    <p:set>
                                      <p:cBhvr>
                                        <p:cTn id="134" dur="1" fill="hold">
                                          <p:stCondLst>
                                            <p:cond delay="999"/>
                                          </p:stCondLst>
                                        </p:cTn>
                                        <p:tgtEl>
                                          <p:spTgt spid="18"/>
                                        </p:tgtEl>
                                        <p:attrNameLst>
                                          <p:attrName>style.visibility</p:attrName>
                                        </p:attrNameLst>
                                      </p:cBhvr>
                                      <p:to>
                                        <p:strVal val="hidden"/>
                                      </p:to>
                                    </p:set>
                                  </p:childTnLst>
                                </p:cTn>
                              </p:par>
                              <p:par>
                                <p:cTn id="135" presetID="31" presetClass="exit" presetSubtype="0" fill="hold" grpId="0" nodeType="withEffect">
                                  <p:stCondLst>
                                    <p:cond delay="0"/>
                                  </p:stCondLst>
                                  <p:childTnLst>
                                    <p:anim calcmode="lin" valueType="num">
                                      <p:cBhvr>
                                        <p:cTn id="136" dur="1000"/>
                                        <p:tgtEl>
                                          <p:spTgt spid="16"/>
                                        </p:tgtEl>
                                        <p:attrNameLst>
                                          <p:attrName>ppt_w</p:attrName>
                                        </p:attrNameLst>
                                      </p:cBhvr>
                                      <p:tavLst>
                                        <p:tav tm="0">
                                          <p:val>
                                            <p:strVal val="ppt_w"/>
                                          </p:val>
                                        </p:tav>
                                        <p:tav tm="100000">
                                          <p:val>
                                            <p:fltVal val="0"/>
                                          </p:val>
                                        </p:tav>
                                      </p:tavLst>
                                    </p:anim>
                                    <p:anim calcmode="lin" valueType="num">
                                      <p:cBhvr>
                                        <p:cTn id="137" dur="1000"/>
                                        <p:tgtEl>
                                          <p:spTgt spid="16"/>
                                        </p:tgtEl>
                                        <p:attrNameLst>
                                          <p:attrName>ppt_h</p:attrName>
                                        </p:attrNameLst>
                                      </p:cBhvr>
                                      <p:tavLst>
                                        <p:tav tm="0">
                                          <p:val>
                                            <p:strVal val="ppt_h"/>
                                          </p:val>
                                        </p:tav>
                                        <p:tav tm="100000">
                                          <p:val>
                                            <p:fltVal val="0"/>
                                          </p:val>
                                        </p:tav>
                                      </p:tavLst>
                                    </p:anim>
                                    <p:anim calcmode="lin" valueType="num">
                                      <p:cBhvr>
                                        <p:cTn id="138" dur="1000"/>
                                        <p:tgtEl>
                                          <p:spTgt spid="16"/>
                                        </p:tgtEl>
                                        <p:attrNameLst>
                                          <p:attrName>style.rotation</p:attrName>
                                        </p:attrNameLst>
                                      </p:cBhvr>
                                      <p:tavLst>
                                        <p:tav tm="0">
                                          <p:val>
                                            <p:fltVal val="0"/>
                                          </p:val>
                                        </p:tav>
                                        <p:tav tm="100000">
                                          <p:val>
                                            <p:fltVal val="90"/>
                                          </p:val>
                                        </p:tav>
                                      </p:tavLst>
                                    </p:anim>
                                    <p:animEffect transition="out" filter="fade">
                                      <p:cBhvr>
                                        <p:cTn id="139" dur="1000"/>
                                        <p:tgtEl>
                                          <p:spTgt spid="16"/>
                                        </p:tgtEl>
                                      </p:cBhvr>
                                    </p:animEffect>
                                    <p:set>
                                      <p:cBhvr>
                                        <p:cTn id="140" dur="1" fill="hold">
                                          <p:stCondLst>
                                            <p:cond delay="999"/>
                                          </p:stCondLst>
                                        </p:cTn>
                                        <p:tgtEl>
                                          <p:spTgt spid="16"/>
                                        </p:tgtEl>
                                        <p:attrNameLst>
                                          <p:attrName>style.visibility</p:attrName>
                                        </p:attrNameLst>
                                      </p:cBhvr>
                                      <p:to>
                                        <p:strVal val="hidden"/>
                                      </p:to>
                                    </p:set>
                                  </p:childTnLst>
                                </p:cTn>
                              </p:par>
                              <p:par>
                                <p:cTn id="141" presetID="31" presetClass="exit" presetSubtype="0" fill="hold" grpId="0" nodeType="withEffect">
                                  <p:stCondLst>
                                    <p:cond delay="0"/>
                                  </p:stCondLst>
                                  <p:childTnLst>
                                    <p:anim calcmode="lin" valueType="num">
                                      <p:cBhvr>
                                        <p:cTn id="142" dur="1000"/>
                                        <p:tgtEl>
                                          <p:spTgt spid="15"/>
                                        </p:tgtEl>
                                        <p:attrNameLst>
                                          <p:attrName>ppt_w</p:attrName>
                                        </p:attrNameLst>
                                      </p:cBhvr>
                                      <p:tavLst>
                                        <p:tav tm="0">
                                          <p:val>
                                            <p:strVal val="ppt_w"/>
                                          </p:val>
                                        </p:tav>
                                        <p:tav tm="100000">
                                          <p:val>
                                            <p:fltVal val="0"/>
                                          </p:val>
                                        </p:tav>
                                      </p:tavLst>
                                    </p:anim>
                                    <p:anim calcmode="lin" valueType="num">
                                      <p:cBhvr>
                                        <p:cTn id="143" dur="1000"/>
                                        <p:tgtEl>
                                          <p:spTgt spid="15"/>
                                        </p:tgtEl>
                                        <p:attrNameLst>
                                          <p:attrName>ppt_h</p:attrName>
                                        </p:attrNameLst>
                                      </p:cBhvr>
                                      <p:tavLst>
                                        <p:tav tm="0">
                                          <p:val>
                                            <p:strVal val="ppt_h"/>
                                          </p:val>
                                        </p:tav>
                                        <p:tav tm="100000">
                                          <p:val>
                                            <p:fltVal val="0"/>
                                          </p:val>
                                        </p:tav>
                                      </p:tavLst>
                                    </p:anim>
                                    <p:anim calcmode="lin" valueType="num">
                                      <p:cBhvr>
                                        <p:cTn id="144" dur="1000"/>
                                        <p:tgtEl>
                                          <p:spTgt spid="15"/>
                                        </p:tgtEl>
                                        <p:attrNameLst>
                                          <p:attrName>style.rotation</p:attrName>
                                        </p:attrNameLst>
                                      </p:cBhvr>
                                      <p:tavLst>
                                        <p:tav tm="0">
                                          <p:val>
                                            <p:fltVal val="0"/>
                                          </p:val>
                                        </p:tav>
                                        <p:tav tm="100000">
                                          <p:val>
                                            <p:fltVal val="90"/>
                                          </p:val>
                                        </p:tav>
                                      </p:tavLst>
                                    </p:anim>
                                    <p:animEffect transition="out" filter="fade">
                                      <p:cBhvr>
                                        <p:cTn id="145" dur="1000"/>
                                        <p:tgtEl>
                                          <p:spTgt spid="15"/>
                                        </p:tgtEl>
                                      </p:cBhvr>
                                    </p:animEffect>
                                    <p:set>
                                      <p:cBhvr>
                                        <p:cTn id="146" dur="1" fill="hold">
                                          <p:stCondLst>
                                            <p:cond delay="999"/>
                                          </p:stCondLst>
                                        </p:cTn>
                                        <p:tgtEl>
                                          <p:spTgt spid="15"/>
                                        </p:tgtEl>
                                        <p:attrNameLst>
                                          <p:attrName>style.visibility</p:attrName>
                                        </p:attrNameLst>
                                      </p:cBhvr>
                                      <p:to>
                                        <p:strVal val="hidden"/>
                                      </p:to>
                                    </p:set>
                                  </p:childTnLst>
                                </p:cTn>
                              </p:par>
                              <p:par>
                                <p:cTn id="147" presetID="31" presetClass="exit" presetSubtype="0" fill="hold" grpId="0" nodeType="withEffect">
                                  <p:stCondLst>
                                    <p:cond delay="0"/>
                                  </p:stCondLst>
                                  <p:childTnLst>
                                    <p:anim calcmode="lin" valueType="num">
                                      <p:cBhvr>
                                        <p:cTn id="148" dur="1000"/>
                                        <p:tgtEl>
                                          <p:spTgt spid="19"/>
                                        </p:tgtEl>
                                        <p:attrNameLst>
                                          <p:attrName>ppt_w</p:attrName>
                                        </p:attrNameLst>
                                      </p:cBhvr>
                                      <p:tavLst>
                                        <p:tav tm="0">
                                          <p:val>
                                            <p:strVal val="ppt_w"/>
                                          </p:val>
                                        </p:tav>
                                        <p:tav tm="100000">
                                          <p:val>
                                            <p:fltVal val="0"/>
                                          </p:val>
                                        </p:tav>
                                      </p:tavLst>
                                    </p:anim>
                                    <p:anim calcmode="lin" valueType="num">
                                      <p:cBhvr>
                                        <p:cTn id="149" dur="1000"/>
                                        <p:tgtEl>
                                          <p:spTgt spid="19"/>
                                        </p:tgtEl>
                                        <p:attrNameLst>
                                          <p:attrName>ppt_h</p:attrName>
                                        </p:attrNameLst>
                                      </p:cBhvr>
                                      <p:tavLst>
                                        <p:tav tm="0">
                                          <p:val>
                                            <p:strVal val="ppt_h"/>
                                          </p:val>
                                        </p:tav>
                                        <p:tav tm="100000">
                                          <p:val>
                                            <p:fltVal val="0"/>
                                          </p:val>
                                        </p:tav>
                                      </p:tavLst>
                                    </p:anim>
                                    <p:anim calcmode="lin" valueType="num">
                                      <p:cBhvr>
                                        <p:cTn id="150" dur="1000"/>
                                        <p:tgtEl>
                                          <p:spTgt spid="19"/>
                                        </p:tgtEl>
                                        <p:attrNameLst>
                                          <p:attrName>style.rotation</p:attrName>
                                        </p:attrNameLst>
                                      </p:cBhvr>
                                      <p:tavLst>
                                        <p:tav tm="0">
                                          <p:val>
                                            <p:fltVal val="0"/>
                                          </p:val>
                                        </p:tav>
                                        <p:tav tm="100000">
                                          <p:val>
                                            <p:fltVal val="90"/>
                                          </p:val>
                                        </p:tav>
                                      </p:tavLst>
                                    </p:anim>
                                    <p:animEffect transition="out" filter="fade">
                                      <p:cBhvr>
                                        <p:cTn id="151" dur="1000"/>
                                        <p:tgtEl>
                                          <p:spTgt spid="19"/>
                                        </p:tgtEl>
                                      </p:cBhvr>
                                    </p:animEffect>
                                    <p:set>
                                      <p:cBhvr>
                                        <p:cTn id="152" dur="1" fill="hold">
                                          <p:stCondLst>
                                            <p:cond delay="999"/>
                                          </p:stCondLst>
                                        </p:cTn>
                                        <p:tgtEl>
                                          <p:spTgt spid="19"/>
                                        </p:tgtEl>
                                        <p:attrNameLst>
                                          <p:attrName>style.visibility</p:attrName>
                                        </p:attrNameLst>
                                      </p:cBhvr>
                                      <p:to>
                                        <p:strVal val="hidden"/>
                                      </p:to>
                                    </p:set>
                                  </p:childTnLst>
                                </p:cTn>
                              </p:par>
                              <p:par>
                                <p:cTn id="153" presetID="31" presetClass="exit" presetSubtype="0" fill="hold" grpId="0" nodeType="withEffect">
                                  <p:stCondLst>
                                    <p:cond delay="0"/>
                                  </p:stCondLst>
                                  <p:childTnLst>
                                    <p:anim calcmode="lin" valueType="num">
                                      <p:cBhvr>
                                        <p:cTn id="154" dur="1000"/>
                                        <p:tgtEl>
                                          <p:spTgt spid="22"/>
                                        </p:tgtEl>
                                        <p:attrNameLst>
                                          <p:attrName>ppt_w</p:attrName>
                                        </p:attrNameLst>
                                      </p:cBhvr>
                                      <p:tavLst>
                                        <p:tav tm="0">
                                          <p:val>
                                            <p:strVal val="ppt_w"/>
                                          </p:val>
                                        </p:tav>
                                        <p:tav tm="100000">
                                          <p:val>
                                            <p:fltVal val="0"/>
                                          </p:val>
                                        </p:tav>
                                      </p:tavLst>
                                    </p:anim>
                                    <p:anim calcmode="lin" valueType="num">
                                      <p:cBhvr>
                                        <p:cTn id="155" dur="1000"/>
                                        <p:tgtEl>
                                          <p:spTgt spid="22"/>
                                        </p:tgtEl>
                                        <p:attrNameLst>
                                          <p:attrName>ppt_h</p:attrName>
                                        </p:attrNameLst>
                                      </p:cBhvr>
                                      <p:tavLst>
                                        <p:tav tm="0">
                                          <p:val>
                                            <p:strVal val="ppt_h"/>
                                          </p:val>
                                        </p:tav>
                                        <p:tav tm="100000">
                                          <p:val>
                                            <p:fltVal val="0"/>
                                          </p:val>
                                        </p:tav>
                                      </p:tavLst>
                                    </p:anim>
                                    <p:anim calcmode="lin" valueType="num">
                                      <p:cBhvr>
                                        <p:cTn id="156" dur="1000"/>
                                        <p:tgtEl>
                                          <p:spTgt spid="22"/>
                                        </p:tgtEl>
                                        <p:attrNameLst>
                                          <p:attrName>style.rotation</p:attrName>
                                        </p:attrNameLst>
                                      </p:cBhvr>
                                      <p:tavLst>
                                        <p:tav tm="0">
                                          <p:val>
                                            <p:fltVal val="0"/>
                                          </p:val>
                                        </p:tav>
                                        <p:tav tm="100000">
                                          <p:val>
                                            <p:fltVal val="90"/>
                                          </p:val>
                                        </p:tav>
                                      </p:tavLst>
                                    </p:anim>
                                    <p:animEffect transition="out" filter="fade">
                                      <p:cBhvr>
                                        <p:cTn id="157" dur="1000"/>
                                        <p:tgtEl>
                                          <p:spTgt spid="22"/>
                                        </p:tgtEl>
                                      </p:cBhvr>
                                    </p:animEffect>
                                    <p:set>
                                      <p:cBhvr>
                                        <p:cTn id="158" dur="1" fill="hold">
                                          <p:stCondLst>
                                            <p:cond delay="999"/>
                                          </p:stCondLst>
                                        </p:cTn>
                                        <p:tgtEl>
                                          <p:spTgt spid="22"/>
                                        </p:tgtEl>
                                        <p:attrNameLst>
                                          <p:attrName>style.visibility</p:attrName>
                                        </p:attrNameLst>
                                      </p:cBhvr>
                                      <p:to>
                                        <p:strVal val="hidden"/>
                                      </p:to>
                                    </p:set>
                                  </p:childTnLst>
                                </p:cTn>
                              </p:par>
                              <p:par>
                                <p:cTn id="159" presetID="31" presetClass="exit" presetSubtype="0" fill="hold" grpId="0" nodeType="withEffect">
                                  <p:stCondLst>
                                    <p:cond delay="0"/>
                                  </p:stCondLst>
                                  <p:childTnLst>
                                    <p:anim calcmode="lin" valueType="num">
                                      <p:cBhvr>
                                        <p:cTn id="160" dur="1000"/>
                                        <p:tgtEl>
                                          <p:spTgt spid="21"/>
                                        </p:tgtEl>
                                        <p:attrNameLst>
                                          <p:attrName>ppt_w</p:attrName>
                                        </p:attrNameLst>
                                      </p:cBhvr>
                                      <p:tavLst>
                                        <p:tav tm="0">
                                          <p:val>
                                            <p:strVal val="ppt_w"/>
                                          </p:val>
                                        </p:tav>
                                        <p:tav tm="100000">
                                          <p:val>
                                            <p:fltVal val="0"/>
                                          </p:val>
                                        </p:tav>
                                      </p:tavLst>
                                    </p:anim>
                                    <p:anim calcmode="lin" valueType="num">
                                      <p:cBhvr>
                                        <p:cTn id="161" dur="1000"/>
                                        <p:tgtEl>
                                          <p:spTgt spid="21"/>
                                        </p:tgtEl>
                                        <p:attrNameLst>
                                          <p:attrName>ppt_h</p:attrName>
                                        </p:attrNameLst>
                                      </p:cBhvr>
                                      <p:tavLst>
                                        <p:tav tm="0">
                                          <p:val>
                                            <p:strVal val="ppt_h"/>
                                          </p:val>
                                        </p:tav>
                                        <p:tav tm="100000">
                                          <p:val>
                                            <p:fltVal val="0"/>
                                          </p:val>
                                        </p:tav>
                                      </p:tavLst>
                                    </p:anim>
                                    <p:anim calcmode="lin" valueType="num">
                                      <p:cBhvr>
                                        <p:cTn id="162" dur="1000"/>
                                        <p:tgtEl>
                                          <p:spTgt spid="21"/>
                                        </p:tgtEl>
                                        <p:attrNameLst>
                                          <p:attrName>style.rotation</p:attrName>
                                        </p:attrNameLst>
                                      </p:cBhvr>
                                      <p:tavLst>
                                        <p:tav tm="0">
                                          <p:val>
                                            <p:fltVal val="0"/>
                                          </p:val>
                                        </p:tav>
                                        <p:tav tm="100000">
                                          <p:val>
                                            <p:fltVal val="90"/>
                                          </p:val>
                                        </p:tav>
                                      </p:tavLst>
                                    </p:anim>
                                    <p:animEffect transition="out" filter="fade">
                                      <p:cBhvr>
                                        <p:cTn id="163" dur="1000"/>
                                        <p:tgtEl>
                                          <p:spTgt spid="21"/>
                                        </p:tgtEl>
                                      </p:cBhvr>
                                    </p:animEffect>
                                    <p:set>
                                      <p:cBhvr>
                                        <p:cTn id="164" dur="1" fill="hold">
                                          <p:stCondLst>
                                            <p:cond delay="999"/>
                                          </p:stCondLst>
                                        </p:cTn>
                                        <p:tgtEl>
                                          <p:spTgt spid="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4" grpId="0" animBg="1"/>
      <p:bldP spid="33" grpId="0" animBg="1"/>
      <p:bldP spid="30" grpId="0" animBg="1"/>
      <p:bldP spid="32" grpId="0" animBg="1"/>
      <p:bldP spid="31" grpId="0" animBg="1"/>
      <p:bldP spid="29" grpId="0" animBg="1"/>
      <p:bldP spid="28" grpId="0" animBg="1"/>
      <p:bldP spid="26" grpId="0" animBg="1"/>
      <p:bldP spid="25" grpId="0" animBg="1"/>
      <p:bldP spid="27" grpId="0" animBg="1"/>
      <p:bldP spid="35" grpId="1" animBg="1"/>
      <p:bldP spid="34" grpId="1" animBg="1"/>
      <p:bldP spid="33" grpId="1" animBg="1"/>
      <p:bldP spid="30" grpId="1" animBg="1"/>
      <p:bldP spid="32" grpId="1" animBg="1"/>
      <p:bldP spid="31" grpId="1" animBg="1"/>
      <p:bldP spid="29" grpId="1" animBg="1"/>
      <p:bldP spid="28" grpId="1" animBg="1"/>
      <p:bldP spid="26" grpId="1" animBg="1"/>
      <p:bldP spid="25" grpId="1" animBg="1"/>
      <p:bldP spid="27" grpId="1" animBg="1"/>
      <p:bldP spid="12" grpId="0" animBg="1"/>
      <p:bldP spid="14" grpId="0" animBg="1"/>
      <p:bldP spid="20" grpId="0" animBg="1"/>
      <p:bldP spid="23" grpId="0" animBg="1"/>
      <p:bldP spid="3" grpId="0" animBg="1"/>
      <p:bldP spid="8" grpId="0" animBg="1"/>
      <p:bldP spid="9" grpId="0" animBg="1"/>
      <p:bldP spid="24" grpId="0" animBg="1"/>
      <p:bldP spid="18" grpId="0" animBg="1"/>
      <p:bldP spid="16" grpId="0" animBg="1"/>
      <p:bldP spid="15" grpId="0" animBg="1"/>
      <p:bldP spid="19" grpId="0" animBg="1"/>
      <p:bldP spid="22" grpId="0" animBg="1"/>
      <p:bldP spid="21" grpId="0" animBg="1"/>
      <p:bldP spid="12" grpId="1" animBg="1"/>
      <p:bldP spid="14" grpId="1" animBg="1"/>
      <p:bldP spid="20" grpId="1" animBg="1"/>
      <p:bldP spid="23" grpId="1" animBg="1"/>
      <p:bldP spid="3" grpId="1" animBg="1"/>
      <p:bldP spid="8" grpId="1" animBg="1"/>
      <p:bldP spid="9" grpId="1" animBg="1"/>
      <p:bldP spid="24" grpId="1" animBg="1"/>
      <p:bldP spid="18" grpId="1" animBg="1"/>
      <p:bldP spid="16" grpId="1" animBg="1"/>
      <p:bldP spid="15" grpId="1" animBg="1"/>
      <p:bldP spid="19" grpId="1" animBg="1"/>
      <p:bldP spid="22" grpId="1" animBg="1"/>
      <p:bldP spid="21" grpId="1" animBg="1"/>
      <p:bldP spid="4" grpId="1"/>
      <p:bldP spid="2" grpId="0" animBg="1"/>
      <p:bldP spid="2" grpId="1" animBg="1"/>
      <p:bldP spid="36" grpId="0" animBg="1"/>
      <p:bldP spid="36"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矩形 4"/>
          <p:cNvSpPr/>
          <p:nvPr/>
        </p:nvSpPr>
        <p:spPr>
          <a:xfrm>
            <a:off x="0" y="0"/>
            <a:ext cx="12192000" cy="6849745"/>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 name="!!1"/>
          <p:cNvSpPr/>
          <p:nvPr/>
        </p:nvSpPr>
        <p:spPr>
          <a:xfrm>
            <a:off x="5328920" y="-1469390"/>
            <a:ext cx="9681845" cy="6054090"/>
          </a:xfrm>
          <a:custGeom>
            <a:avLst/>
            <a:gdLst>
              <a:gd name="connisteX0" fmla="*/ 1990189 w 9681748"/>
              <a:gd name="connsiteY0" fmla="*/ 131410 h 6053916"/>
              <a:gd name="connisteX1" fmla="*/ 27404 w 9681748"/>
              <a:gd name="connsiteY1" fmla="*/ 1170905 h 6053916"/>
              <a:gd name="connisteX2" fmla="*/ 2682974 w 9681748"/>
              <a:gd name="connsiteY2" fmla="*/ 2468210 h 6053916"/>
              <a:gd name="connisteX3" fmla="*/ 2423259 w 9681748"/>
              <a:gd name="connsiteY3" fmla="*/ 3680425 h 6053916"/>
              <a:gd name="connisteX4" fmla="*/ 4357469 w 9681748"/>
              <a:gd name="connsiteY4" fmla="*/ 3247355 h 6053916"/>
              <a:gd name="connisteX5" fmla="*/ 4097119 w 9681748"/>
              <a:gd name="connsiteY5" fmla="*/ 4257640 h 6053916"/>
              <a:gd name="connisteX6" fmla="*/ 5482689 w 9681748"/>
              <a:gd name="connsiteY6" fmla="*/ 4113495 h 6053916"/>
              <a:gd name="connisteX7" fmla="*/ 5944969 w 9681748"/>
              <a:gd name="connsiteY7" fmla="*/ 5902925 h 6053916"/>
              <a:gd name="connisteX8" fmla="*/ 9062184 w 9681748"/>
              <a:gd name="connsiteY8" fmla="*/ 5210140 h 6053916"/>
              <a:gd name="connisteX9" fmla="*/ 8802469 w 9681748"/>
              <a:gd name="connsiteY9" fmla="*/ 709260 h 6053916"/>
              <a:gd name="connisteX10" fmla="*/ 1990189 w 9681748"/>
              <a:gd name="connsiteY10" fmla="*/ 131410 h 6053916"/>
            </a:gdLst>
            <a:ahLst/>
            <a:cxnLst>
              <a:cxn ang="0">
                <a:pos x="connisteX0" y="connsiteY0"/>
              </a:cxn>
              <a:cxn ang="0">
                <a:pos x="connisteX1" y="connsiteY1"/>
              </a:cxn>
              <a:cxn ang="0">
                <a:pos x="connisteX2" y="connsiteY2"/>
              </a:cxn>
              <a:cxn ang="0">
                <a:pos x="connisteX3" y="connsiteY3"/>
              </a:cxn>
              <a:cxn ang="0">
                <a:pos x="connisteX4" y="connsiteY4"/>
              </a:cxn>
              <a:cxn ang="0">
                <a:pos x="connisteX5" y="connsiteY5"/>
              </a:cxn>
              <a:cxn ang="0">
                <a:pos x="connisteX6" y="connsiteY6"/>
              </a:cxn>
              <a:cxn ang="0">
                <a:pos x="connisteX7" y="connsiteY7"/>
              </a:cxn>
              <a:cxn ang="0">
                <a:pos x="connisteX8" y="connsiteY8"/>
              </a:cxn>
              <a:cxn ang="0">
                <a:pos x="connisteX9" y="connsiteY9"/>
              </a:cxn>
              <a:cxn ang="0">
                <a:pos x="connisteX10" y="connsiteY10"/>
              </a:cxn>
            </a:cxnLst>
            <a:rect l="l" t="t" r="r" b="b"/>
            <a:pathLst>
              <a:path w="9681749" h="6053917">
                <a:moveTo>
                  <a:pt x="1990189" y="131411"/>
                </a:moveTo>
                <a:cubicBezTo>
                  <a:pt x="235049" y="223486"/>
                  <a:pt x="-111026" y="703546"/>
                  <a:pt x="27404" y="1170906"/>
                </a:cubicBezTo>
                <a:cubicBezTo>
                  <a:pt x="165834" y="1638266"/>
                  <a:pt x="2203549" y="1966561"/>
                  <a:pt x="2682974" y="2468211"/>
                </a:cubicBezTo>
                <a:cubicBezTo>
                  <a:pt x="3162399" y="2969861"/>
                  <a:pt x="2088614" y="3524851"/>
                  <a:pt x="2423259" y="3680426"/>
                </a:cubicBezTo>
                <a:cubicBezTo>
                  <a:pt x="2757904" y="3836001"/>
                  <a:pt x="4022824" y="3131786"/>
                  <a:pt x="4357469" y="3247356"/>
                </a:cubicBezTo>
                <a:cubicBezTo>
                  <a:pt x="4692114" y="3362926"/>
                  <a:pt x="3872329" y="4084286"/>
                  <a:pt x="4097119" y="4257641"/>
                </a:cubicBezTo>
                <a:cubicBezTo>
                  <a:pt x="4321909" y="4430996"/>
                  <a:pt x="5113119" y="3784566"/>
                  <a:pt x="5482689" y="4113496"/>
                </a:cubicBezTo>
                <a:cubicBezTo>
                  <a:pt x="5852259" y="4442426"/>
                  <a:pt x="5229324" y="5683851"/>
                  <a:pt x="5944969" y="5902926"/>
                </a:cubicBezTo>
                <a:cubicBezTo>
                  <a:pt x="6660614" y="6122001"/>
                  <a:pt x="8490684" y="6249001"/>
                  <a:pt x="9062184" y="5210141"/>
                </a:cubicBezTo>
                <a:cubicBezTo>
                  <a:pt x="9633684" y="4171281"/>
                  <a:pt x="10216614" y="1725261"/>
                  <a:pt x="8802469" y="709261"/>
                </a:cubicBezTo>
                <a:cubicBezTo>
                  <a:pt x="7388324" y="-306739"/>
                  <a:pt x="3745329" y="39336"/>
                  <a:pt x="1990189" y="131411"/>
                </a:cubicBez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 name="文本框 1"/>
          <p:cNvSpPr txBox="1"/>
          <p:nvPr/>
        </p:nvSpPr>
        <p:spPr>
          <a:xfrm>
            <a:off x="699135" y="1933575"/>
            <a:ext cx="6831965" cy="3415030"/>
          </a:xfrm>
          <a:prstGeom prst="rect">
            <a:avLst/>
          </a:prstGeom>
          <a:noFill/>
        </p:spPr>
        <p:txBody>
          <a:bodyPr wrap="square" rtlCol="0" anchor="t">
            <a:spAutoFit/>
          </a:bodyPr>
          <a:p>
            <a:pPr>
              <a:lnSpc>
                <a:spcPct val="150000"/>
              </a:lnSpc>
            </a:pPr>
            <a:r>
              <a:rPr lang="zh-CN" altLang="en-US" sz="2400" b="1">
                <a:solidFill>
                  <a:schemeClr val="accent1"/>
                </a:solidFill>
                <a:effectLst>
                  <a:outerShdw blurRad="50800" dist="88900" algn="r" rotWithShape="0">
                    <a:schemeClr val="bg1">
                      <a:alpha val="100000"/>
                    </a:schemeClr>
                  </a:outerShdw>
                </a:effectLst>
                <a:latin typeface="微软雅黑" panose="020B0503020204020204" charset="-122"/>
                <a:ea typeface="微软雅黑" panose="020B0503020204020204" charset="-122"/>
                <a:cs typeface="微软雅黑" panose="020B0503020204020204" charset="-122"/>
              </a:rPr>
              <a:t>根据《桂林市实施乡村振兴战略指挥部办公室关于上报对新型经营主体奖补办法的通知》要求，扶持雁山区新型经营主体建设一批特色鲜明、科技含量高、经济效益好、带动力强的产业项目，促进粮食安全、农业增效、农民增收的特色农业项目，现就有关事项明确如下:</a:t>
            </a:r>
            <a:endParaRPr lang="zh-CN" altLang="en-US" sz="2400" b="1">
              <a:solidFill>
                <a:schemeClr val="accent1"/>
              </a:solidFill>
              <a:effectLst>
                <a:outerShdw blurRad="50800" dist="88900" algn="r" rotWithShape="0">
                  <a:schemeClr val="bg1">
                    <a:alpha val="100000"/>
                  </a:schemeClr>
                </a:outerShdw>
              </a:effectLst>
              <a:latin typeface="微软雅黑" panose="020B0503020204020204" charset="-122"/>
              <a:ea typeface="微软雅黑" panose="020B0503020204020204" charset="-122"/>
              <a:cs typeface="微软雅黑" panose="020B0503020204020204" charset="-122"/>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矩形 4"/>
          <p:cNvSpPr/>
          <p:nvPr/>
        </p:nvSpPr>
        <p:spPr>
          <a:xfrm>
            <a:off x="0" y="0"/>
            <a:ext cx="12192000" cy="6849745"/>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1"/>
          <p:cNvSpPr/>
          <p:nvPr/>
        </p:nvSpPr>
        <p:spPr>
          <a:xfrm>
            <a:off x="-2152650" y="874395"/>
            <a:ext cx="6405880" cy="5414645"/>
          </a:xfrm>
          <a:custGeom>
            <a:avLst/>
            <a:gdLst>
              <a:gd name="connisteX0" fmla="*/ 1794614 w 4708906"/>
              <a:gd name="connsiteY0" fmla="*/ 130591 h 3765080"/>
              <a:gd name="connisteX1" fmla="*/ 3706599 w 4708906"/>
              <a:gd name="connsiteY1" fmla="*/ 383321 h 3765080"/>
              <a:gd name="connisteX2" fmla="*/ 4596234 w 4708906"/>
              <a:gd name="connsiteY2" fmla="*/ 2920146 h 3765080"/>
              <a:gd name="connisteX3" fmla="*/ 1734924 w 4708906"/>
              <a:gd name="connsiteY3" fmla="*/ 3761521 h 3765080"/>
              <a:gd name="connisteX4" fmla="*/ 268709 w 4708906"/>
              <a:gd name="connsiteY4" fmla="*/ 2751871 h 3765080"/>
              <a:gd name="connisteX5" fmla="*/ 196954 w 4708906"/>
              <a:gd name="connsiteY5" fmla="*/ 1008161 h 3765080"/>
              <a:gd name="connisteX6" fmla="*/ 1794614 w 4708906"/>
              <a:gd name="connsiteY6" fmla="*/ 130591 h 3765080"/>
            </a:gdLst>
            <a:ahLst/>
            <a:cxnLst>
              <a:cxn ang="0">
                <a:pos x="connisteX0" y="connsiteY0"/>
              </a:cxn>
              <a:cxn ang="0">
                <a:pos x="connisteX1" y="connsiteY1"/>
              </a:cxn>
              <a:cxn ang="0">
                <a:pos x="connisteX2" y="connsiteY2"/>
              </a:cxn>
              <a:cxn ang="0">
                <a:pos x="connisteX3" y="connsiteY3"/>
              </a:cxn>
              <a:cxn ang="0">
                <a:pos x="connisteX4" y="connsiteY4"/>
              </a:cxn>
              <a:cxn ang="0">
                <a:pos x="connisteX5" y="connsiteY5"/>
              </a:cxn>
              <a:cxn ang="0">
                <a:pos x="connisteX6" y="connsiteY6"/>
              </a:cxn>
            </a:cxnLst>
            <a:rect l="l" t="t" r="r" b="b"/>
            <a:pathLst>
              <a:path w="4708907" h="3765080">
                <a:moveTo>
                  <a:pt x="1794615" y="130592"/>
                </a:moveTo>
                <a:cubicBezTo>
                  <a:pt x="2496290" y="5497"/>
                  <a:pt x="3146530" y="-174843"/>
                  <a:pt x="3706600" y="383322"/>
                </a:cubicBezTo>
                <a:cubicBezTo>
                  <a:pt x="4266670" y="941487"/>
                  <a:pt x="4990570" y="2244507"/>
                  <a:pt x="4596235" y="2920147"/>
                </a:cubicBezTo>
                <a:cubicBezTo>
                  <a:pt x="4201900" y="3595787"/>
                  <a:pt x="2600430" y="3795177"/>
                  <a:pt x="1734925" y="3761522"/>
                </a:cubicBezTo>
                <a:cubicBezTo>
                  <a:pt x="869420" y="3727867"/>
                  <a:pt x="576050" y="3302417"/>
                  <a:pt x="268710" y="2751872"/>
                </a:cubicBezTo>
                <a:cubicBezTo>
                  <a:pt x="-38630" y="2201327"/>
                  <a:pt x="-108480" y="1532672"/>
                  <a:pt x="196955" y="1008162"/>
                </a:cubicBezTo>
                <a:cubicBezTo>
                  <a:pt x="502390" y="483652"/>
                  <a:pt x="1092940" y="255687"/>
                  <a:pt x="1794615" y="130592"/>
                </a:cubicBez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1"/>
          <p:cNvSpPr/>
          <p:nvPr/>
        </p:nvSpPr>
        <p:spPr>
          <a:xfrm>
            <a:off x="-1063625" y="1478280"/>
            <a:ext cx="4614545" cy="3900805"/>
          </a:xfrm>
          <a:custGeom>
            <a:avLst/>
            <a:gdLst>
              <a:gd name="connisteX0" fmla="*/ 1794614 w 4708906"/>
              <a:gd name="connsiteY0" fmla="*/ 130591 h 3765080"/>
              <a:gd name="connisteX1" fmla="*/ 3706599 w 4708906"/>
              <a:gd name="connsiteY1" fmla="*/ 383321 h 3765080"/>
              <a:gd name="connisteX2" fmla="*/ 4596234 w 4708906"/>
              <a:gd name="connsiteY2" fmla="*/ 2920146 h 3765080"/>
              <a:gd name="connisteX3" fmla="*/ 1734924 w 4708906"/>
              <a:gd name="connsiteY3" fmla="*/ 3761521 h 3765080"/>
              <a:gd name="connisteX4" fmla="*/ 268709 w 4708906"/>
              <a:gd name="connsiteY4" fmla="*/ 2751871 h 3765080"/>
              <a:gd name="connisteX5" fmla="*/ 196954 w 4708906"/>
              <a:gd name="connsiteY5" fmla="*/ 1008161 h 3765080"/>
              <a:gd name="connisteX6" fmla="*/ 1794614 w 4708906"/>
              <a:gd name="connsiteY6" fmla="*/ 130591 h 3765080"/>
            </a:gdLst>
            <a:ahLst/>
            <a:cxnLst>
              <a:cxn ang="0">
                <a:pos x="connisteX0" y="connsiteY0"/>
              </a:cxn>
              <a:cxn ang="0">
                <a:pos x="connisteX1" y="connsiteY1"/>
              </a:cxn>
              <a:cxn ang="0">
                <a:pos x="connisteX2" y="connsiteY2"/>
              </a:cxn>
              <a:cxn ang="0">
                <a:pos x="connisteX3" y="connsiteY3"/>
              </a:cxn>
              <a:cxn ang="0">
                <a:pos x="connisteX4" y="connsiteY4"/>
              </a:cxn>
              <a:cxn ang="0">
                <a:pos x="connisteX5" y="connsiteY5"/>
              </a:cxn>
              <a:cxn ang="0">
                <a:pos x="connisteX6" y="connsiteY6"/>
              </a:cxn>
            </a:cxnLst>
            <a:rect l="l" t="t" r="r" b="b"/>
            <a:pathLst>
              <a:path w="4708907" h="3765080">
                <a:moveTo>
                  <a:pt x="1794615" y="130592"/>
                </a:moveTo>
                <a:cubicBezTo>
                  <a:pt x="2496290" y="5497"/>
                  <a:pt x="3146530" y="-174843"/>
                  <a:pt x="3706600" y="383322"/>
                </a:cubicBezTo>
                <a:cubicBezTo>
                  <a:pt x="4266670" y="941487"/>
                  <a:pt x="4990570" y="2244507"/>
                  <a:pt x="4596235" y="2920147"/>
                </a:cubicBezTo>
                <a:cubicBezTo>
                  <a:pt x="4201900" y="3595787"/>
                  <a:pt x="2600430" y="3795177"/>
                  <a:pt x="1734925" y="3761522"/>
                </a:cubicBezTo>
                <a:cubicBezTo>
                  <a:pt x="869420" y="3727867"/>
                  <a:pt x="576050" y="3302417"/>
                  <a:pt x="268710" y="2751872"/>
                </a:cubicBezTo>
                <a:cubicBezTo>
                  <a:pt x="-38630" y="2201327"/>
                  <a:pt x="-108480" y="1532672"/>
                  <a:pt x="196955" y="1008162"/>
                </a:cubicBezTo>
                <a:cubicBezTo>
                  <a:pt x="502390" y="483652"/>
                  <a:pt x="1092940" y="255687"/>
                  <a:pt x="1794615" y="130592"/>
                </a:cubicBez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1"/>
          <p:cNvSpPr/>
          <p:nvPr/>
        </p:nvSpPr>
        <p:spPr>
          <a:xfrm>
            <a:off x="-842010" y="1829435"/>
            <a:ext cx="3784600" cy="3199130"/>
          </a:xfrm>
          <a:custGeom>
            <a:avLst/>
            <a:gdLst>
              <a:gd name="connisteX0" fmla="*/ 1794614 w 4708906"/>
              <a:gd name="connsiteY0" fmla="*/ 130591 h 3765080"/>
              <a:gd name="connisteX1" fmla="*/ 3706599 w 4708906"/>
              <a:gd name="connsiteY1" fmla="*/ 383321 h 3765080"/>
              <a:gd name="connisteX2" fmla="*/ 4596234 w 4708906"/>
              <a:gd name="connsiteY2" fmla="*/ 2920146 h 3765080"/>
              <a:gd name="connisteX3" fmla="*/ 1734924 w 4708906"/>
              <a:gd name="connsiteY3" fmla="*/ 3761521 h 3765080"/>
              <a:gd name="connisteX4" fmla="*/ 268709 w 4708906"/>
              <a:gd name="connsiteY4" fmla="*/ 2751871 h 3765080"/>
              <a:gd name="connisteX5" fmla="*/ 196954 w 4708906"/>
              <a:gd name="connsiteY5" fmla="*/ 1008161 h 3765080"/>
              <a:gd name="connisteX6" fmla="*/ 1794614 w 4708906"/>
              <a:gd name="connsiteY6" fmla="*/ 130591 h 3765080"/>
            </a:gdLst>
            <a:ahLst/>
            <a:cxnLst>
              <a:cxn ang="0">
                <a:pos x="connisteX0" y="connsiteY0"/>
              </a:cxn>
              <a:cxn ang="0">
                <a:pos x="connisteX1" y="connsiteY1"/>
              </a:cxn>
              <a:cxn ang="0">
                <a:pos x="connisteX2" y="connsiteY2"/>
              </a:cxn>
              <a:cxn ang="0">
                <a:pos x="connisteX3" y="connsiteY3"/>
              </a:cxn>
              <a:cxn ang="0">
                <a:pos x="connisteX4" y="connsiteY4"/>
              </a:cxn>
              <a:cxn ang="0">
                <a:pos x="connisteX5" y="connsiteY5"/>
              </a:cxn>
              <a:cxn ang="0">
                <a:pos x="connisteX6" y="connsiteY6"/>
              </a:cxn>
            </a:cxnLst>
            <a:rect l="l" t="t" r="r" b="b"/>
            <a:pathLst>
              <a:path w="4708907" h="3765080">
                <a:moveTo>
                  <a:pt x="1794615" y="130592"/>
                </a:moveTo>
                <a:cubicBezTo>
                  <a:pt x="2496290" y="5497"/>
                  <a:pt x="3146530" y="-174843"/>
                  <a:pt x="3706600" y="383322"/>
                </a:cubicBezTo>
                <a:cubicBezTo>
                  <a:pt x="4266670" y="941487"/>
                  <a:pt x="4990570" y="2244507"/>
                  <a:pt x="4596235" y="2920147"/>
                </a:cubicBezTo>
                <a:cubicBezTo>
                  <a:pt x="4201900" y="3595787"/>
                  <a:pt x="2600430" y="3795177"/>
                  <a:pt x="1734925" y="3761522"/>
                </a:cubicBezTo>
                <a:cubicBezTo>
                  <a:pt x="869420" y="3727867"/>
                  <a:pt x="576050" y="3302417"/>
                  <a:pt x="268710" y="2751872"/>
                </a:cubicBezTo>
                <a:cubicBezTo>
                  <a:pt x="-38630" y="2201327"/>
                  <a:pt x="-108480" y="1532672"/>
                  <a:pt x="196955" y="1008162"/>
                </a:cubicBezTo>
                <a:cubicBezTo>
                  <a:pt x="502390" y="483652"/>
                  <a:pt x="1092940" y="255687"/>
                  <a:pt x="1794615" y="130592"/>
                </a:cubicBez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p:transition spd="slow" advClick="0" advTm="0">
        <p:fade/>
      </p:transition>
    </mc:Fallback>
  </mc:AlternateContent>
</p:sld>
</file>

<file path=ppt/tags/tag1.xml><?xml version="1.0" encoding="utf-8"?>
<p:tagLst xmlns:p="http://schemas.openxmlformats.org/presentationml/2006/main">
  <p:tag name="KSO_WM_BEAUTIFY_FLAG" val="#wm#"/>
  <p:tag name="KSO_WM_UNIT_DYNMNUM_TYPE" val="1"/>
  <p:tag name="KSO_WM_DYNAMICNUM_SPEED" val="3"/>
  <p:tag name="KSO_WM_UNIT_DYNMNUM_DGM_ANIMTYPE" val="5"/>
  <p:tag name="KSO_WM_UNIT_INDEX" val="1692001560213_1_1"/>
  <p:tag name="KSO_WM_UNIT_DIAGRAM_MODELTYPE" val="dynamicNum"/>
  <p:tag name="KSO_WM_UNIT_TYPE" val="ζ_h_f"/>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161</Words>
  <Application>WPS 演示</Application>
  <PresentationFormat>宽屏</PresentationFormat>
  <Paragraphs>8</Paragraphs>
  <Slides>3</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3</vt:i4>
      </vt:variant>
    </vt:vector>
  </HeadingPairs>
  <TitlesOfParts>
    <vt:vector size="11" baseType="lpstr">
      <vt:lpstr>Arial</vt:lpstr>
      <vt:lpstr>宋体</vt:lpstr>
      <vt:lpstr>Wingdings</vt:lpstr>
      <vt:lpstr>微软雅黑</vt:lpstr>
      <vt:lpstr>Calibri</vt:lpstr>
      <vt:lpstr>Arial Unicode MS</vt:lpstr>
      <vt:lpstr>Calibri Light</vt:lpstr>
      <vt:lpstr>Office 主题</vt:lpstr>
      <vt:lpstr>雁山区2022年扶持新型经营主体建设提升特色产业发展以奖代补实施方案</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Administrator</cp:lastModifiedBy>
  <cp:revision>10</cp:revision>
  <dcterms:created xsi:type="dcterms:W3CDTF">2015-05-05T08:02:00Z</dcterms:created>
  <dcterms:modified xsi:type="dcterms:W3CDTF">2023-08-18T08:10:51Z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2052-11.8.2.10972</vt:lpwstr>
  </property>
  <property fmtid="{D5CDD505-2E9C-101B-9397-08002B2CF9AE}" pid="3" name="ICV">
    <vt:lpwstr>24AF1450DCAF44BB83F09EF35306B19C</vt:lpwstr>
  </property>
</Properties>
</file>