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handoutMasterIdLst>
    <p:handoutMasterId r:id="rId12"/>
  </p:handoutMasterIdLst>
  <p:sldIdLst>
    <p:sldId id="11088891" r:id="rId4"/>
    <p:sldId id="267" r:id="rId6"/>
    <p:sldId id="11088932" r:id="rId7"/>
    <p:sldId id="11088933" r:id="rId8"/>
    <p:sldId id="11088934" r:id="rId9"/>
    <p:sldId id="11088937" r:id="rId10"/>
    <p:sldId id="11088938" r:id="rId1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AAE2"/>
    <a:srgbClr val="B9C0C2"/>
    <a:srgbClr val="617980"/>
    <a:srgbClr val="242A28"/>
    <a:srgbClr val="FFC800"/>
    <a:srgbClr val="F04F3F"/>
    <a:srgbClr val="FCD68D"/>
    <a:srgbClr val="532F91"/>
    <a:srgbClr val="28245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660" autoAdjust="0"/>
  </p:normalViewPr>
  <p:slideViewPr>
    <p:cSldViewPr snapToGrid="0">
      <p:cViewPr>
        <p:scale>
          <a:sx n="75" d="100"/>
          <a:sy n="75" d="100"/>
        </p:scale>
        <p:origin x="-1704" y="-804"/>
      </p:cViewPr>
      <p:guideLst>
        <p:guide orient="horz" pos="2098"/>
        <p:guide pos="2936"/>
      </p:guideLst>
    </p:cSldViewPr>
  </p:slideViewPr>
  <p:notesTextViewPr>
    <p:cViewPr>
      <p:scale>
        <a:sx n="1" d="1"/>
        <a:sy n="1" d="1"/>
      </p:scale>
      <p:origin x="0" y="0"/>
    </p:cViewPr>
  </p:notesTextViewPr>
  <p:sorterViewPr showFormatting="0">
    <p:cViewPr>
      <p:scale>
        <a:sx n="33" d="100"/>
        <a:sy n="33" d="100"/>
      </p:scale>
      <p:origin x="0" y="0"/>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handoutMaster" Target="handoutMasters/handout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0F9B84EA-7D68-4D60-9CB1-D50884785D1C}" type="datetimeFigureOut">
              <a:rPr lang="zh-CN" altLang="en-US"/>
            </a:fld>
            <a:endParaRPr lang="zh-CN" altLang="en-US">
              <a:latin typeface="等线" panose="02010600030101010101" pitchFamily="2" charset="-122"/>
              <a:ea typeface="等线" panose="02010600030101010101"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defRPr sz="1200" noProof="1" smtClean="0">
                <a:latin typeface="+mn-lt"/>
                <a:ea typeface="+mn-ea"/>
              </a:defRPr>
            </a:lvl1pPr>
          </a:lstStyle>
          <a:p>
            <a:fld id="{3FD6B0FC-5E11-49C6-9B4C-3FC100FA1BF3}" type="slidenum">
              <a:rPr lang="zh-CN" altLang="en-US"/>
            </a:fld>
            <a:endParaRPr lang="zh-CN" altLang="en-US">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72DA451A-9638-40E0-B5E8-8503F0DC7DA2}" type="datetimeFigureOut">
              <a:rPr lang="zh-CN" altLang="en-US"/>
            </a:fld>
            <a:endParaRPr lang="zh-CN" altLang="en-US"/>
          </a:p>
        </p:txBody>
      </p:sp>
      <p:sp>
        <p:nvSpPr>
          <p:cNvPr id="4100"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4101"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defRPr sz="1200" noProof="1" smtClean="0">
                <a:latin typeface="+mn-lt"/>
                <a:ea typeface="+mn-ea"/>
              </a:defRPr>
            </a:lvl1pPr>
          </a:lstStyle>
          <a:p>
            <a:fld id="{ED6D6EB7-208D-4AD5-BA70-63D9E50249B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noChangeArrowheads="1"/>
          </p:cNvSpPr>
          <p:nvPr>
            <p:ph type="sldImg" idx="4294967295"/>
          </p:nvPr>
        </p:nvSpPr>
        <p:spPr>
          <a:ln>
            <a:miter lim="800000"/>
          </a:ln>
        </p:spPr>
      </p:sp>
      <p:sp>
        <p:nvSpPr>
          <p:cNvPr id="6146" name="备注占位符 2"/>
          <p:cNvSpPr>
            <a:spLocks noGrp="1" noChangeArrowheads="1"/>
          </p:cNvSpPr>
          <p:nvPr>
            <p:ph type="body" idx="4294967295"/>
          </p:nvPr>
        </p:nvSpPr>
        <p:spPr/>
        <p:txBody>
          <a:bodyPr/>
          <a:lstStyle/>
          <a:p>
            <a:endParaRPr lang="zh-CN" altLang="en-US" dirty="0"/>
          </a:p>
        </p:txBody>
      </p:sp>
      <p:sp>
        <p:nvSpPr>
          <p:cNvPr id="61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DBB67DBD-4498-4538-A506-ED79572D8A8C}"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CDE7BFB5-F117-4459-B8FD-81575AC394CE}"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BC46B6B-AF89-458A-8828-567A35C39EAB}"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hasCustomPrompt="1"/>
          </p:nvPr>
        </p:nvSpPr>
        <p:spPr/>
        <p:txBody>
          <a:bodyPr vert="eaVert"/>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0E754AF7-3A79-44B6-8FA9-E51FD5E0EF12}"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2E1B1EBD-F5AD-41DF-9A3D-67B62015A24B}"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fontAlgn="auto">
              <a:spcBef>
                <a:spcPts val="0"/>
              </a:spcBef>
              <a:spcAft>
                <a:spcPts val="0"/>
              </a:spcAft>
            </a:pPr>
            <a:fld id="{2E3AAC11-D570-4EA9-AFC0-30FB72BA45EB}" type="datetimeFigureOut">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fontAlgn="auto">
              <a:spcBef>
                <a:spcPts val="0"/>
              </a:spcBef>
              <a:spcAft>
                <a:spcPts val="0"/>
              </a:spcAft>
            </a:pPr>
            <a:fld id="{55ECCFAA-F4FB-487C-9F1E-C8836D0C3DC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fontAlgn="auto">
              <a:spcBef>
                <a:spcPts val="0"/>
              </a:spcBef>
              <a:spcAft>
                <a:spcPts val="0"/>
              </a:spcAft>
            </a:pPr>
            <a:fld id="{2E3AAC11-D570-4EA9-AFC0-30FB72BA45EB}" type="datetimeFigureOut">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fontAlgn="auto">
              <a:spcBef>
                <a:spcPts val="0"/>
              </a:spcBef>
              <a:spcAft>
                <a:spcPts val="0"/>
              </a:spcAft>
            </a:pPr>
            <a:fld id="{55ECCFAA-F4FB-487C-9F1E-C8836D0C3DC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endParaRPr lang="zh-CN" altLang="en-US" noProof="1"/>
          </a:p>
        </p:txBody>
      </p:sp>
      <p:sp>
        <p:nvSpPr>
          <p:cNvPr id="4"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D657DE2-DAAD-4FB8-92CE-CC5C58BD95B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5768AE9A-58FA-4800-8F3E-050D496830CE}"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endParaRPr lang="zh-CN" altLang="en-US" noProof="1"/>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endParaRPr lang="zh-CN" altLang="en-US" noProof="1"/>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endParaRPr lang="zh-CN" altLang="en-US"/>
          </a:p>
        </p:txBody>
      </p:sp>
      <p:sp>
        <p:nvSpPr>
          <p:cNvPr id="9" name="灯片编号占位符 5"/>
          <p:cNvSpPr>
            <a:spLocks noGrp="1"/>
          </p:cNvSpPr>
          <p:nvPr>
            <p:ph type="sldNum" sz="quarter" idx="12"/>
          </p:nvPr>
        </p:nvSpPr>
        <p:spPr/>
        <p:txBody>
          <a:bodyPr/>
          <a:lstStyle>
            <a:lvl1pPr>
              <a:defRPr/>
            </a:lvl1pPr>
          </a:lstStyle>
          <a:p>
            <a:fld id="{C553F37B-AE1C-4506-8075-00EB022C9F4B}"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endParaRPr lang="zh-CN" altLang="en-US" noProof="1"/>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endParaRPr lang="zh-CN" altLang="en-US" noProof="1"/>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endParaRPr lang="zh-CN" altLang="en-US"/>
          </a:p>
        </p:txBody>
      </p:sp>
      <p:sp>
        <p:nvSpPr>
          <p:cNvPr id="9" name="灯片编号占位符 5"/>
          <p:cNvSpPr>
            <a:spLocks noGrp="1"/>
          </p:cNvSpPr>
          <p:nvPr>
            <p:ph type="sldNum" sz="quarter" idx="12"/>
          </p:nvPr>
        </p:nvSpPr>
        <p:spPr/>
        <p:txBody>
          <a:bodyPr/>
          <a:lstStyle>
            <a:lvl1pPr>
              <a:defRPr/>
            </a:lvl1pPr>
          </a:lstStyle>
          <a:p>
            <a:fld id="{C553F37B-AE1C-4506-8075-00EB022C9F4B}" type="slidenum">
              <a:rPr lang="zh-CN" altLang="en-US"/>
            </a:fld>
            <a:endParaRPr lang="zh-CN" altLang="en-US"/>
          </a:p>
        </p:txBody>
      </p:sp>
      <p:sp>
        <p:nvSpPr>
          <p:cNvPr id="11" name="TextBox 10"/>
          <p:cNvSpPr txBox="1"/>
          <p:nvPr userDrawn="1"/>
        </p:nvSpPr>
        <p:spPr>
          <a:xfrm>
            <a:off x="1310804" y="6739570"/>
            <a:ext cx="1440159" cy="118430"/>
          </a:xfrm>
          <a:prstGeom prst="rect">
            <a:avLst/>
          </a:prstGeom>
          <a:noFill/>
        </p:spPr>
        <p:txBody>
          <a:bodyPr wrap="square" rtlCol="0">
            <a:spAutoFit/>
          </a:bodyPr>
          <a:lstStyle/>
          <a:p>
            <a:pPr fontAlgn="auto">
              <a:lnSpc>
                <a:spcPct val="200000"/>
              </a:lnSpc>
              <a:spcBef>
                <a:spcPts val="0"/>
              </a:spcBef>
              <a:spcAft>
                <a:spcPts val="0"/>
              </a:spcAft>
            </a:pPr>
            <a:r>
              <a:rPr lang="zh-CN" altLang="en-US" sz="100" dirty="0">
                <a:solidFill>
                  <a:prstClr val="black"/>
                </a:solidFill>
                <a:latin typeface="微软雅黑" panose="020B0503020204020204" pitchFamily="34" charset="-122"/>
                <a:ea typeface="微软雅黑" panose="020B0503020204020204" pitchFamily="34" charset="-122"/>
                <a:hlinkClick r:id="rId2"/>
              </a:rPr>
              <a:t>节</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日</a:t>
            </a:r>
            <a:r>
              <a:rPr lang="en-US" altLang="zh-CN" sz="100" dirty="0" smtClean="0">
                <a:solidFill>
                  <a:prstClr val="black"/>
                </a:solidFill>
                <a:latin typeface="微软雅黑" panose="020B0503020204020204" pitchFamily="34" charset="-122"/>
                <a:ea typeface="微软雅黑" panose="020B0503020204020204" pitchFamily="34" charset="-122"/>
                <a:hlinkClick r:id="rId2"/>
              </a:rPr>
              <a:t>PPT</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smtClean="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http://www.1ppt.com/jieri/</a:t>
            </a:r>
            <a:endParaRPr lang="en-US" altLang="zh-CN" sz="1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endParaRPr lang="zh-CN" altLang="en-US"/>
          </a:p>
        </p:txBody>
      </p:sp>
      <p:sp>
        <p:nvSpPr>
          <p:cNvPr id="5" name="灯片编号占位符 5"/>
          <p:cNvSpPr>
            <a:spLocks noGrp="1"/>
          </p:cNvSpPr>
          <p:nvPr>
            <p:ph type="sldNum" sz="quarter" idx="12"/>
          </p:nvPr>
        </p:nvSpPr>
        <p:spPr/>
        <p:txBody>
          <a:bodyPr/>
          <a:lstStyle>
            <a:lvl1pPr>
              <a:defRPr/>
            </a:lvl1pPr>
          </a:lstStyle>
          <a:p>
            <a:fld id="{FE27E051-B11B-4473-B73F-242FDDADBA6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F05A5EE1-1CBF-4B3B-B75F-98982DD35B5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84971940-9DB6-472F-A172-8222CF88F95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fld id="{2C406878-241B-4817-96B9-9C3B0835909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3F5F1CA1-3836-4C76-9866-C4E859CA7BE5}"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6F6F6"/>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27"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8"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ea typeface="+mn-ea"/>
              </a:defRPr>
            </a:lvl1pPr>
          </a:lstStyle>
          <a:p>
            <a:fld id="{2C406878-241B-4817-96B9-9C3B08359096}"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defRPr sz="1200" noProof="1" smtClean="0">
                <a:solidFill>
                  <a:schemeClr val="tx1">
                    <a:tint val="75000"/>
                  </a:schemeClr>
                </a:solidFill>
                <a:latin typeface="+mn-lt"/>
                <a:ea typeface="+mn-ea"/>
              </a:defRPr>
            </a:lvl1pPr>
          </a:lstStyle>
          <a:p>
            <a:fld id="{914D0B35-3454-4038-BFBB-1EDE607B1AA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000" advTm="3000"/>
    </mc:Choice>
    <mc:Fallback>
      <p:transition spd="slow" advTm="3000"/>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mc:Choice xmlns:p14="http://schemas.microsoft.com/office/powerpoint/2010/main" Requires="p14">
      <p:transition spd="slow" p14:dur="1000" advTm="3000"/>
    </mc:Choice>
    <mc:Fallback>
      <p:transition spd="slow"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7.png"/><Relationship Id="rId6"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8.jpeg"/><Relationship Id="rId6"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F:\Desktop\b5a013f3f75ead62d04193a1a576041.jpgb5a013f3f75ead62d04193a1a576041"/>
          <p:cNvPicPr>
            <a:picLocks noChangeAspect="1"/>
          </p:cNvPicPr>
          <p:nvPr/>
        </p:nvPicPr>
        <p:blipFill>
          <a:blip r:embed="rId1">
            <a:lum bright="-6000"/>
          </a:blip>
          <a:srcRect/>
          <a:stretch>
            <a:fillRect/>
          </a:stretch>
        </p:blipFill>
        <p:spPr>
          <a:xfrm>
            <a:off x="-25400" y="-7620"/>
            <a:ext cx="12214225" cy="6844030"/>
          </a:xfrm>
          <a:prstGeom prst="rect">
            <a:avLst/>
          </a:prstGeom>
          <a:ln>
            <a:noFill/>
          </a:ln>
          <a:effectLst>
            <a:softEdge rad="12700"/>
          </a:effectLst>
        </p:spPr>
      </p:pic>
      <p:sp>
        <p:nvSpPr>
          <p:cNvPr id="6" name="文本框 5"/>
          <p:cNvSpPr txBox="1"/>
          <p:nvPr/>
        </p:nvSpPr>
        <p:spPr>
          <a:xfrm>
            <a:off x="1058545" y="2203450"/>
            <a:ext cx="10131425" cy="2491740"/>
          </a:xfrm>
          <a:prstGeom prst="rect">
            <a:avLst/>
          </a:prstGeom>
          <a:solidFill>
            <a:schemeClr val="accent3">
              <a:lumMod val="40000"/>
              <a:lumOff val="60000"/>
              <a:alpha val="41000"/>
            </a:schemeClr>
          </a:solidFill>
        </p:spPr>
        <p:txBody>
          <a:bodyPr wrap="square" rtlCol="0">
            <a:spAutoFit/>
          </a:bodyPr>
          <a:lstStyle/>
          <a:p>
            <a:pPr algn="ctr">
              <a:lnSpc>
                <a:spcPct val="130000"/>
              </a:lnSpc>
              <a:spcBef>
                <a:spcPts val="0"/>
              </a:spcBef>
              <a:spcAft>
                <a:spcPts val="0"/>
              </a:spcAft>
            </a:pPr>
            <a:r>
              <a:rPr lang="zh-CN" altLang="en-US" sz="6000" b="1" dirty="0">
                <a:ln w="28575">
                  <a:solidFill>
                    <a:schemeClr val="bg1"/>
                  </a:solidFill>
                </a:ln>
                <a:solidFill>
                  <a:srgbClr val="FF0000"/>
                </a:solidFill>
                <a:latin typeface="方正小标宋简体" panose="03000509000000000000" charset="-122"/>
                <a:ea typeface="方正小标宋简体" panose="03000509000000000000" charset="-122"/>
                <a:cs typeface="方正小标宋简体" panose="03000509000000000000" charset="-122"/>
                <a:sym typeface="+mn-lt"/>
              </a:rPr>
              <a:t>2023年雁山区耕地地力保</a:t>
            </a:r>
            <a:r>
              <a:rPr lang="en-US" altLang="zh-CN" sz="6000" b="1" dirty="0">
                <a:ln w="28575">
                  <a:solidFill>
                    <a:schemeClr val="bg1"/>
                  </a:solidFill>
                </a:ln>
                <a:solidFill>
                  <a:srgbClr val="FF0000"/>
                </a:solidFill>
                <a:latin typeface="方正小标宋简体" panose="03000509000000000000" charset="-122"/>
                <a:ea typeface="方正小标宋简体" panose="03000509000000000000" charset="-122"/>
                <a:cs typeface="方正小标宋简体" panose="03000509000000000000" charset="-122"/>
                <a:sym typeface="+mn-lt"/>
              </a:rPr>
              <a:t>                             </a:t>
            </a:r>
            <a:r>
              <a:rPr lang="zh-CN" altLang="en-US" sz="6000" b="1" dirty="0">
                <a:ln w="28575">
                  <a:solidFill>
                    <a:schemeClr val="bg1"/>
                  </a:solidFill>
                </a:ln>
                <a:solidFill>
                  <a:srgbClr val="FF0000"/>
                </a:solidFill>
                <a:latin typeface="方正小标宋简体" panose="03000509000000000000" charset="-122"/>
                <a:ea typeface="方正小标宋简体" panose="03000509000000000000" charset="-122"/>
                <a:cs typeface="方正小标宋简体" panose="03000509000000000000" charset="-122"/>
                <a:sym typeface="+mn-lt"/>
              </a:rPr>
              <a:t>护补贴工作实施方案</a:t>
            </a:r>
            <a:endParaRPr lang="zh-CN" altLang="en-US" sz="6000" b="1" dirty="0">
              <a:ln w="28575">
                <a:solidFill>
                  <a:schemeClr val="bg1"/>
                </a:solidFill>
              </a:ln>
              <a:solidFill>
                <a:srgbClr val="FF0000"/>
              </a:solidFill>
              <a:latin typeface="方正小标宋简体" panose="03000509000000000000" charset="-122"/>
              <a:ea typeface="方正小标宋简体" panose="03000509000000000000" charset="-122"/>
              <a:cs typeface="方正小标宋简体" panose="03000509000000000000" charset="-122"/>
              <a:sym typeface="+mn-lt"/>
            </a:endParaRPr>
          </a:p>
        </p:txBody>
      </p:sp>
      <p:sp>
        <p:nvSpPr>
          <p:cNvPr id="16" name="文本框 15"/>
          <p:cNvSpPr txBox="1"/>
          <p:nvPr/>
        </p:nvSpPr>
        <p:spPr>
          <a:xfrm>
            <a:off x="4589145" y="4695190"/>
            <a:ext cx="2985770" cy="1106805"/>
          </a:xfrm>
          <a:prstGeom prst="rect">
            <a:avLst/>
          </a:prstGeom>
          <a:noFill/>
        </p:spPr>
        <p:txBody>
          <a:bodyPr wrap="square" rtlCol="0">
            <a:spAutoFit/>
          </a:bodyPr>
          <a:p>
            <a:pPr algn="ctr">
              <a:lnSpc>
                <a:spcPct val="150000"/>
              </a:lnSpc>
            </a:pPr>
            <a:r>
              <a:rPr lang="zh-CN" altLang="en-US" sz="4400" b="1" dirty="0">
                <a:ln w="3175">
                  <a:solidFill>
                    <a:schemeClr val="tx1"/>
                  </a:solidFill>
                </a:ln>
                <a:solidFill>
                  <a:schemeClr val="bg1"/>
                </a:solidFill>
                <a:latin typeface="微软雅黑" panose="020B0503020204020204" pitchFamily="34" charset="-122"/>
                <a:ea typeface="微软雅黑" panose="020B0503020204020204" pitchFamily="34" charset="-122"/>
                <a:cs typeface="+mn-ea"/>
              </a:rPr>
              <a:t>政 策 解 读</a:t>
            </a:r>
            <a:endParaRPr lang="zh-CN" altLang="en-US" sz="4400" b="1" dirty="0">
              <a:ln w="3175">
                <a:solidFill>
                  <a:schemeClr val="tx1"/>
                </a:solidFill>
              </a:ln>
              <a:solidFill>
                <a:schemeClr val="bg1"/>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300730"/>
            <a:ext cx="11510645" cy="3539490"/>
          </a:xfrm>
          <a:prstGeom prst="rect">
            <a:avLst/>
          </a:prstGeom>
          <a:effectLst>
            <a:softEdge rad="342900"/>
          </a:effectLst>
        </p:spPr>
      </p:pic>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531813" y="1168083"/>
            <a:ext cx="2373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 typeface="Arial" panose="020B0604020202020204" pitchFamily="34" charset="0"/>
              <a:buNone/>
            </a:pPr>
            <a:r>
              <a:rPr lang="zh-CN" altLang="en-US" sz="2400" b="1">
                <a:solidFill>
                  <a:schemeClr val="bg1"/>
                </a:solidFill>
                <a:latin typeface="+mn-lt"/>
                <a:ea typeface="+mn-lt"/>
                <a:cs typeface="+mn-ea"/>
                <a:sym typeface="+mn-lt"/>
              </a:rPr>
              <a:t>一</a:t>
            </a:r>
            <a:r>
              <a:rPr lang="zh-CN" altLang="zh-CN" sz="2400" b="1">
                <a:solidFill>
                  <a:schemeClr val="bg1"/>
                </a:solidFill>
                <a:latin typeface="+mn-lt"/>
                <a:ea typeface="+mn-lt"/>
                <a:cs typeface="+mn-ea"/>
                <a:sym typeface="+mn-lt"/>
              </a:rPr>
              <a:t>、</a:t>
            </a:r>
            <a:r>
              <a:rPr lang="zh-CN" altLang="en-US" sz="2400" b="1">
                <a:solidFill>
                  <a:schemeClr val="bg1"/>
                </a:solidFill>
                <a:latin typeface="+mn-lt"/>
                <a:ea typeface="+mn-lt"/>
                <a:cs typeface="+mn-ea"/>
                <a:sym typeface="+mn-lt"/>
              </a:rPr>
              <a:t>补贴依据</a:t>
            </a:r>
            <a:endParaRPr lang="zh-CN" altLang="en-US" sz="2400" b="1">
              <a:solidFill>
                <a:schemeClr val="bg1"/>
              </a:solidFill>
              <a:latin typeface="+mn-lt"/>
              <a:ea typeface="+mn-lt"/>
              <a:cs typeface="+mn-ea"/>
              <a:sym typeface="+mn-lt"/>
            </a:endParaRPr>
          </a:p>
        </p:txBody>
      </p:sp>
      <p:sp>
        <p:nvSpPr>
          <p:cNvPr id="8" name="矩形 7"/>
          <p:cNvSpPr>
            <a:spLocks noChangeArrowheads="1"/>
          </p:cNvSpPr>
          <p:nvPr/>
        </p:nvSpPr>
        <p:spPr bwMode="auto">
          <a:xfrm>
            <a:off x="532130" y="1930400"/>
            <a:ext cx="557657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dirty="0">
                <a:solidFill>
                  <a:srgbClr val="595959"/>
                </a:solidFill>
                <a:latin typeface="+mn-lt"/>
                <a:ea typeface="+mn-lt"/>
                <a:cs typeface="+mn-lt"/>
                <a:sym typeface="+mn-lt"/>
              </a:rPr>
              <a:t>       2</a:t>
            </a:r>
            <a:r>
              <a:rPr lang="zh-CN" altLang="en-US" sz="2400" dirty="0">
                <a:solidFill>
                  <a:srgbClr val="595959"/>
                </a:solidFill>
                <a:latin typeface="+mn-lt"/>
                <a:ea typeface="+mn-lt"/>
                <a:cs typeface="+mn-lt"/>
                <a:sym typeface="+mn-lt"/>
              </a:rPr>
              <a:t>023年，耕地地力保护补贴对象、范围、依据、标准和补贴资金发放的方式方法等内容和要求仍然按照2016年经自治区人民政府审定的《广西壮族自治区农业三项补贴</a:t>
            </a:r>
            <a:r>
              <a:rPr lang="en-US" altLang="zh-CN" sz="2400" dirty="0">
                <a:solidFill>
                  <a:srgbClr val="595959"/>
                </a:solidFill>
                <a:latin typeface="+mn-lt"/>
                <a:ea typeface="+mn-lt"/>
                <a:cs typeface="+mn-lt"/>
                <a:sym typeface="+mn-lt"/>
              </a:rPr>
              <a:t>改革</a:t>
            </a:r>
            <a:r>
              <a:rPr lang="zh-CN" altLang="en-US" sz="2400" dirty="0">
                <a:solidFill>
                  <a:srgbClr val="595959"/>
                </a:solidFill>
                <a:latin typeface="+mn-lt"/>
                <a:ea typeface="+mn-lt"/>
                <a:cs typeface="+mn-lt"/>
                <a:sym typeface="+mn-lt"/>
              </a:rPr>
              <a:t>方案》（桂财农〔2016〕94号）（以下简称《改革方案》）执行。</a:t>
            </a:r>
            <a:endParaRPr lang="zh-CN" altLang="en-US" sz="2400" dirty="0">
              <a:solidFill>
                <a:srgbClr val="595959"/>
              </a:solidFill>
              <a:latin typeface="+mn-lt"/>
              <a:ea typeface="+mn-lt"/>
              <a:cs typeface="+mn-lt"/>
              <a:sym typeface="+mn-lt"/>
            </a:endParaRPr>
          </a:p>
        </p:txBody>
      </p:sp>
      <p:pic>
        <p:nvPicPr>
          <p:cNvPr id="17" name="图片 16" descr="35"/>
          <p:cNvPicPr>
            <a:picLocks noChangeAspect="1"/>
          </p:cNvPicPr>
          <p:nvPr/>
        </p:nvPicPr>
        <p:blipFill>
          <a:blip r:embed="rId3"/>
          <a:stretch>
            <a:fillRect/>
          </a:stretch>
        </p:blipFill>
        <p:spPr>
          <a:xfrm rot="10800000">
            <a:off x="8507730" y="4619625"/>
            <a:ext cx="3684270" cy="2220595"/>
          </a:xfrm>
          <a:prstGeom prst="rect">
            <a:avLst/>
          </a:prstGeom>
        </p:spPr>
      </p:pic>
      <p:pic>
        <p:nvPicPr>
          <p:cNvPr id="15" name="图片 14" descr="37"/>
          <p:cNvPicPr>
            <a:picLocks noChangeAspect="1"/>
          </p:cNvPicPr>
          <p:nvPr/>
        </p:nvPicPr>
        <p:blipFill>
          <a:blip r:embed="rId4"/>
          <a:srcRect l="67668"/>
          <a:stretch>
            <a:fillRect/>
          </a:stretch>
        </p:blipFill>
        <p:spPr>
          <a:xfrm rot="21360000" flipH="1">
            <a:off x="8693785" y="4624070"/>
            <a:ext cx="3545840" cy="2391410"/>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p:nvPicPr>
        <p:blipFill rotWithShape="1">
          <a:blip r:embed="rId5">
            <a:clrChange>
              <a:clrFrom>
                <a:srgbClr val="FFFFFF">
                  <a:alpha val="100000"/>
                </a:srgbClr>
              </a:clrFrom>
              <a:clrTo>
                <a:srgbClr val="FFFFFF">
                  <a:alpha val="100000"/>
                  <a:alpha val="0"/>
                </a:srgbClr>
              </a:clrTo>
            </a:clrChange>
            <a:grayscl/>
            <a:lum bright="-24000"/>
          </a:blip>
          <a:srcRect l="50398" t="17591" r="16577" b="45514"/>
          <a:stretch>
            <a:fillRect/>
          </a:stretch>
        </p:blipFill>
        <p:spPr>
          <a:xfrm rot="1740000">
            <a:off x="7242810" y="2262505"/>
            <a:ext cx="5273040" cy="3908425"/>
          </a:xfrm>
          <a:prstGeom prst="rect">
            <a:avLst/>
          </a:prstGeom>
          <a:effectLst>
            <a:outerShdw blurRad="50800" dist="38100" dir="5400000" algn="t" rotWithShape="0">
              <a:prstClr val="black">
                <a:alpha val="40000"/>
              </a:prstClr>
            </a:outerShdw>
          </a:effectLst>
        </p:spPr>
      </p:pic>
      <p:pic>
        <p:nvPicPr>
          <p:cNvPr id="6" name="图片 5" descr="F:\Desktop\11.png11"/>
          <p:cNvPicPr>
            <a:picLocks noChangeAspect="1"/>
          </p:cNvPicPr>
          <p:nvPr>
            <p:custDataLst>
              <p:tags r:id="rId6"/>
            </p:custDataLst>
          </p:nvPr>
        </p:nvPicPr>
        <p:blipFill>
          <a:blip r:embed="rId7"/>
          <a:srcRect/>
          <a:stretch>
            <a:fillRect/>
          </a:stretch>
        </p:blipFill>
        <p:spPr>
          <a:xfrm>
            <a:off x="6626225" y="2137410"/>
            <a:ext cx="4742815" cy="3055620"/>
          </a:xfrm>
          <a:prstGeom prst="rect">
            <a:avLst/>
          </a:prstGeom>
          <a:ln>
            <a:noFill/>
            <a:round/>
          </a:ln>
        </p:spPr>
      </p:pic>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286760"/>
            <a:ext cx="11510645" cy="3539490"/>
          </a:xfrm>
          <a:prstGeom prst="rect">
            <a:avLst/>
          </a:prstGeom>
          <a:effectLst>
            <a:softEdge rad="342900"/>
          </a:effectLst>
        </p:spPr>
      </p:pic>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531813" y="1168083"/>
            <a:ext cx="2373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 typeface="Arial" panose="020B0604020202020204" pitchFamily="34" charset="0"/>
              <a:buNone/>
            </a:pPr>
            <a:r>
              <a:rPr lang="zh-CN" altLang="en-US" sz="2400" b="1">
                <a:solidFill>
                  <a:schemeClr val="bg1"/>
                </a:solidFill>
                <a:latin typeface="+mn-lt"/>
                <a:ea typeface="+mn-lt"/>
                <a:cs typeface="+mn-ea"/>
                <a:sym typeface="+mn-lt"/>
              </a:rPr>
              <a:t>一</a:t>
            </a:r>
            <a:r>
              <a:rPr lang="zh-CN" altLang="zh-CN" sz="2400" b="1">
                <a:solidFill>
                  <a:schemeClr val="bg1"/>
                </a:solidFill>
                <a:latin typeface="+mn-lt"/>
                <a:ea typeface="+mn-lt"/>
                <a:cs typeface="+mn-ea"/>
                <a:sym typeface="+mn-lt"/>
              </a:rPr>
              <a:t>、</a:t>
            </a:r>
            <a:r>
              <a:rPr lang="zh-CN" altLang="en-US" sz="2400" b="1">
                <a:solidFill>
                  <a:schemeClr val="bg1"/>
                </a:solidFill>
                <a:latin typeface="+mn-lt"/>
                <a:ea typeface="+mn-lt"/>
                <a:cs typeface="+mn-ea"/>
                <a:sym typeface="+mn-lt"/>
              </a:rPr>
              <a:t>补贴依据</a:t>
            </a:r>
            <a:endParaRPr lang="zh-CN" altLang="en-US" sz="2400" b="1">
              <a:solidFill>
                <a:schemeClr val="bg1"/>
              </a:solidFill>
              <a:latin typeface="+mn-lt"/>
              <a:ea typeface="+mn-lt"/>
              <a:cs typeface="+mn-ea"/>
              <a:sym typeface="+mn-lt"/>
            </a:endParaRPr>
          </a:p>
        </p:txBody>
      </p:sp>
      <p:sp>
        <p:nvSpPr>
          <p:cNvPr id="8" name="矩形 7"/>
          <p:cNvSpPr>
            <a:spLocks noChangeArrowheads="1"/>
          </p:cNvSpPr>
          <p:nvPr/>
        </p:nvSpPr>
        <p:spPr bwMode="auto">
          <a:xfrm>
            <a:off x="532130" y="2433320"/>
            <a:ext cx="557657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dirty="0">
                <a:solidFill>
                  <a:srgbClr val="595959"/>
                </a:solidFill>
                <a:latin typeface="+mn-lt"/>
                <a:ea typeface="+mn-lt"/>
                <a:cs typeface="+mn-lt"/>
                <a:sym typeface="+mn-lt"/>
              </a:rPr>
              <a:t>      </a:t>
            </a:r>
            <a:r>
              <a:rPr lang="zh-CN" altLang="en-US" sz="2400" dirty="0">
                <a:solidFill>
                  <a:srgbClr val="595959"/>
                </a:solidFill>
                <a:latin typeface="+mn-lt"/>
                <a:ea typeface="+mn-lt"/>
                <a:cs typeface="+mn-lt"/>
                <a:sym typeface="+mn-lt"/>
              </a:rPr>
              <a:t>耕地地力保护补贴资金（中央农资综合补贴资金、中央种粮农民直接补贴、国家农作物良种补贴）是为了保护耕地资源和耕地地力，提升粮食生产潜力，实施普惠制耕地地力保护补贴。</a:t>
            </a:r>
            <a:endParaRPr lang="zh-CN" altLang="en-US" sz="2400" dirty="0">
              <a:solidFill>
                <a:srgbClr val="595959"/>
              </a:solidFill>
              <a:latin typeface="+mn-lt"/>
              <a:ea typeface="+mn-lt"/>
              <a:cs typeface="+mn-lt"/>
              <a:sym typeface="+mn-lt"/>
            </a:endParaRPr>
          </a:p>
        </p:txBody>
      </p:sp>
      <p:pic>
        <p:nvPicPr>
          <p:cNvPr id="12" name="图片 11" descr="35"/>
          <p:cNvPicPr>
            <a:picLocks noChangeAspect="1"/>
          </p:cNvPicPr>
          <p:nvPr/>
        </p:nvPicPr>
        <p:blipFill>
          <a:blip r:embed="rId3"/>
          <a:stretch>
            <a:fillRect/>
          </a:stretch>
        </p:blipFill>
        <p:spPr>
          <a:xfrm rot="10800000">
            <a:off x="8507730" y="4619625"/>
            <a:ext cx="3684270" cy="2220595"/>
          </a:xfrm>
          <a:prstGeom prst="rect">
            <a:avLst/>
          </a:prstGeom>
        </p:spPr>
      </p:pic>
      <p:pic>
        <p:nvPicPr>
          <p:cNvPr id="14" name="图片 13" descr="37"/>
          <p:cNvPicPr>
            <a:picLocks noChangeAspect="1"/>
          </p:cNvPicPr>
          <p:nvPr/>
        </p:nvPicPr>
        <p:blipFill>
          <a:blip r:embed="rId4"/>
          <a:srcRect l="67668"/>
          <a:stretch>
            <a:fillRect/>
          </a:stretch>
        </p:blipFill>
        <p:spPr>
          <a:xfrm rot="21360000" flipH="1">
            <a:off x="8693785" y="4624070"/>
            <a:ext cx="3545840" cy="2391410"/>
          </a:xfrm>
          <a:prstGeom prst="rect">
            <a:avLst/>
          </a:prstGeom>
          <a:effectLst>
            <a:outerShdw blurRad="50800" dist="38100" dir="5400000" algn="t" rotWithShape="0">
              <a:prstClr val="black">
                <a:alpha val="40000"/>
              </a:prstClr>
            </a:outerShdw>
          </a:effectLst>
        </p:spPr>
      </p:pic>
      <p:pic>
        <p:nvPicPr>
          <p:cNvPr id="16" name="图片 15"/>
          <p:cNvPicPr>
            <a:picLocks noChangeAspect="1"/>
          </p:cNvPicPr>
          <p:nvPr/>
        </p:nvPicPr>
        <p:blipFill rotWithShape="1">
          <a:blip r:embed="rId5">
            <a:clrChange>
              <a:clrFrom>
                <a:srgbClr val="FFFFFF">
                  <a:alpha val="100000"/>
                </a:srgbClr>
              </a:clrFrom>
              <a:clrTo>
                <a:srgbClr val="FFFFFF">
                  <a:alpha val="100000"/>
                  <a:alpha val="0"/>
                </a:srgbClr>
              </a:clrTo>
            </a:clrChange>
            <a:grayscl/>
            <a:lum bright="-24000"/>
          </a:blip>
          <a:srcRect l="50398" t="17591" r="16577" b="45514"/>
          <a:stretch>
            <a:fillRect/>
          </a:stretch>
        </p:blipFill>
        <p:spPr>
          <a:xfrm rot="1740000">
            <a:off x="7242810" y="2262505"/>
            <a:ext cx="5273040" cy="3908425"/>
          </a:xfrm>
          <a:prstGeom prst="rect">
            <a:avLst/>
          </a:prstGeom>
          <a:effectLst>
            <a:outerShdw blurRad="50800" dist="38100" dir="5400000" algn="t" rotWithShape="0">
              <a:prstClr val="black">
                <a:alpha val="40000"/>
              </a:prstClr>
            </a:outerShdw>
          </a:effectLst>
        </p:spPr>
      </p:pic>
      <p:pic>
        <p:nvPicPr>
          <p:cNvPr id="5" name="图片 4" descr="F:\Desktop\932ce5f7a96253b8dea5a8f4d3dc87a6_545654846.jpg932ce5f7a96253b8dea5a8f4d3dc87a6_545654846"/>
          <p:cNvPicPr>
            <a:picLocks noChangeAspect="1"/>
          </p:cNvPicPr>
          <p:nvPr>
            <p:custDataLst>
              <p:tags r:id="rId6"/>
            </p:custDataLst>
          </p:nvPr>
        </p:nvPicPr>
        <p:blipFill rotWithShape="1">
          <a:blip r:embed="rId7"/>
          <a:srcRect/>
          <a:stretch>
            <a:fillRect/>
          </a:stretch>
        </p:blipFill>
        <p:spPr>
          <a:xfrm>
            <a:off x="6626860" y="2165985"/>
            <a:ext cx="4747260" cy="3168650"/>
          </a:xfrm>
          <a:custGeom>
            <a:avLst/>
            <a:gdLst/>
            <a:ahLst/>
            <a:cxnLst>
              <a:cxn ang="3">
                <a:pos x="hc" y="t"/>
              </a:cxn>
              <a:cxn ang="cd2">
                <a:pos x="l" y="vc"/>
              </a:cxn>
              <a:cxn ang="cd4">
                <a:pos x="hc" y="b"/>
              </a:cxn>
              <a:cxn ang="0">
                <a:pos x="r" y="vc"/>
              </a:cxn>
            </a:cxnLst>
            <a:rect l="l" t="t" r="r" b="b"/>
            <a:pathLst>
              <a:path w="7920" h="4080">
                <a:moveTo>
                  <a:pt x="0" y="0"/>
                </a:moveTo>
                <a:lnTo>
                  <a:pt x="7920" y="0"/>
                </a:lnTo>
                <a:lnTo>
                  <a:pt x="7920" y="4080"/>
                </a:lnTo>
                <a:lnTo>
                  <a:pt x="0" y="4080"/>
                </a:lnTo>
                <a:lnTo>
                  <a:pt x="0"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300730"/>
            <a:ext cx="11510645" cy="3539490"/>
          </a:xfrm>
          <a:prstGeom prst="rect">
            <a:avLst/>
          </a:prstGeom>
          <a:effectLst>
            <a:softEdge rad="342900"/>
          </a:effectLst>
        </p:spPr>
      </p:pic>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531813" y="1168083"/>
            <a:ext cx="2373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 typeface="Arial" panose="020B0604020202020204" pitchFamily="34" charset="0"/>
              <a:buNone/>
            </a:pPr>
            <a:r>
              <a:rPr lang="zh-CN" altLang="zh-CN" sz="2400" b="1">
                <a:solidFill>
                  <a:schemeClr val="bg1"/>
                </a:solidFill>
                <a:latin typeface="+mn-lt"/>
                <a:ea typeface="+mn-lt"/>
                <a:cs typeface="+mn-ea"/>
                <a:sym typeface="+mn-lt"/>
              </a:rPr>
              <a:t>二、</a:t>
            </a:r>
            <a:r>
              <a:rPr lang="zh-CN" altLang="en-US" sz="2400" b="1">
                <a:solidFill>
                  <a:schemeClr val="bg1"/>
                </a:solidFill>
                <a:latin typeface="+mn-lt"/>
                <a:ea typeface="+mn-lt"/>
                <a:cs typeface="+mn-ea"/>
                <a:sym typeface="+mn-lt"/>
              </a:rPr>
              <a:t>补贴对象</a:t>
            </a:r>
            <a:endParaRPr lang="zh-CN" altLang="en-US" sz="2400" b="1">
              <a:solidFill>
                <a:schemeClr val="bg1"/>
              </a:solidFill>
              <a:latin typeface="+mn-lt"/>
              <a:ea typeface="+mn-lt"/>
              <a:cs typeface="+mn-ea"/>
              <a:sym typeface="+mn-lt"/>
            </a:endParaRPr>
          </a:p>
        </p:txBody>
      </p:sp>
      <p:pic>
        <p:nvPicPr>
          <p:cNvPr id="12" name="图片 11"/>
          <p:cNvPicPr>
            <a:picLocks noChangeAspect="1"/>
          </p:cNvPicPr>
          <p:nvPr/>
        </p:nvPicPr>
        <p:blipFill>
          <a:blip r:embed="rId3" cstate="screen">
            <a:lum bright="-24000"/>
          </a:blip>
          <a:srcRect/>
          <a:stretch>
            <a:fillRect/>
          </a:stretch>
        </p:blipFill>
        <p:spPr>
          <a:xfrm flipH="1">
            <a:off x="-85090" y="3562985"/>
            <a:ext cx="4439285" cy="3214370"/>
          </a:xfrm>
          <a:custGeom>
            <a:avLst/>
            <a:gdLst>
              <a:gd name="connsiteX0" fmla="*/ 2058669 w 5308646"/>
              <a:gd name="connsiteY0" fmla="*/ 0 h 4311906"/>
              <a:gd name="connsiteX1" fmla="*/ 5308646 w 5308646"/>
              <a:gd name="connsiteY1" fmla="*/ 0 h 4311906"/>
              <a:gd name="connsiteX2" fmla="*/ 5308646 w 5308646"/>
              <a:gd name="connsiteY2" fmla="*/ 4311906 h 4311906"/>
              <a:gd name="connsiteX3" fmla="*/ 0 w 5308646"/>
              <a:gd name="connsiteY3" fmla="*/ 4311906 h 4311906"/>
              <a:gd name="connsiteX4" fmla="*/ 0 w 5308646"/>
              <a:gd name="connsiteY4" fmla="*/ 2071794 h 4311906"/>
              <a:gd name="connsiteX5" fmla="*/ 2058669 w 5308646"/>
              <a:gd name="connsiteY5" fmla="*/ 2071794 h 43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646" h="4311906">
                <a:moveTo>
                  <a:pt x="2058669" y="0"/>
                </a:moveTo>
                <a:lnTo>
                  <a:pt x="5308646" y="0"/>
                </a:lnTo>
                <a:lnTo>
                  <a:pt x="5308646" y="4311906"/>
                </a:lnTo>
                <a:lnTo>
                  <a:pt x="0" y="4311906"/>
                </a:lnTo>
                <a:lnTo>
                  <a:pt x="0" y="2071794"/>
                </a:lnTo>
                <a:lnTo>
                  <a:pt x="2058669" y="2071794"/>
                </a:lnTo>
                <a:close/>
              </a:path>
            </a:pathLst>
          </a:custGeom>
        </p:spPr>
      </p:pic>
      <p:sp>
        <p:nvSpPr>
          <p:cNvPr id="20" name="矩形 19"/>
          <p:cNvSpPr>
            <a:spLocks noChangeArrowheads="1"/>
          </p:cNvSpPr>
          <p:nvPr/>
        </p:nvSpPr>
        <p:spPr bwMode="auto">
          <a:xfrm>
            <a:off x="4660900" y="5028565"/>
            <a:ext cx="684974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just">
              <a:lnSpc>
                <a:spcPct val="150000"/>
              </a:lnSpc>
            </a:pPr>
            <a:r>
              <a:rPr lang="en-US" altLang="zh-CN" sz="2400" dirty="0">
                <a:solidFill>
                  <a:srgbClr val="595959"/>
                </a:solidFill>
                <a:latin typeface="+mn-lt"/>
                <a:ea typeface="+mn-ea"/>
                <a:cs typeface="+mn-ea"/>
                <a:sym typeface="+mn-lt"/>
              </a:rPr>
              <a:t>       </a:t>
            </a:r>
            <a:r>
              <a:rPr lang="zh-CN" altLang="en-US" sz="2400" dirty="0">
                <a:solidFill>
                  <a:srgbClr val="595959"/>
                </a:solidFill>
                <a:latin typeface="微软雅黑" panose="020B0503020204020204" pitchFamily="34" charset="-122"/>
                <a:ea typeface="微软雅黑" panose="020B0503020204020204" pitchFamily="34" charset="-122"/>
                <a:cs typeface="+mn-ea"/>
                <a:sym typeface="+mn-lt"/>
              </a:rPr>
              <a:t>雁山区所有拥有耕地承包权的农户和承包了国有农场耕地的农场职工。</a:t>
            </a:r>
            <a:endParaRPr lang="en-US" altLang="zh-CN" sz="4000" dirty="0">
              <a:solidFill>
                <a:srgbClr val="595959"/>
              </a:solidFill>
              <a:latin typeface="+mn-lt"/>
              <a:ea typeface="+mn-ea"/>
              <a:cs typeface="+mn-ea"/>
              <a:sym typeface="+mn-lt"/>
            </a:endParaRPr>
          </a:p>
        </p:txBody>
      </p:sp>
      <p:pic>
        <p:nvPicPr>
          <p:cNvPr id="7" name="图片 6"/>
          <p:cNvPicPr>
            <a:picLocks noChangeAspect="1"/>
          </p:cNvPicPr>
          <p:nvPr/>
        </p:nvPicPr>
        <p:blipFill>
          <a:blip r:embed="rId3" cstate="screen"/>
          <a:srcRect t="-1477" r="54323" b="34961"/>
          <a:stretch>
            <a:fillRect/>
          </a:stretch>
        </p:blipFill>
        <p:spPr>
          <a:xfrm rot="20040000" flipH="1">
            <a:off x="1708150" y="1955165"/>
            <a:ext cx="1966595" cy="2073275"/>
          </a:xfrm>
          <a:custGeom>
            <a:avLst/>
            <a:gdLst>
              <a:gd name="connsiteX0" fmla="*/ 2058669 w 5308646"/>
              <a:gd name="connsiteY0" fmla="*/ 0 h 4311906"/>
              <a:gd name="connsiteX1" fmla="*/ 5308646 w 5308646"/>
              <a:gd name="connsiteY1" fmla="*/ 0 h 4311906"/>
              <a:gd name="connsiteX2" fmla="*/ 5308646 w 5308646"/>
              <a:gd name="connsiteY2" fmla="*/ 4311906 h 4311906"/>
              <a:gd name="connsiteX3" fmla="*/ 0 w 5308646"/>
              <a:gd name="connsiteY3" fmla="*/ 4311906 h 4311906"/>
              <a:gd name="connsiteX4" fmla="*/ 0 w 5308646"/>
              <a:gd name="connsiteY4" fmla="*/ 2071794 h 4311906"/>
              <a:gd name="connsiteX5" fmla="*/ 2058669 w 5308646"/>
              <a:gd name="connsiteY5" fmla="*/ 2071794 h 43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646" h="4311906">
                <a:moveTo>
                  <a:pt x="2058669" y="0"/>
                </a:moveTo>
                <a:lnTo>
                  <a:pt x="5308646" y="0"/>
                </a:lnTo>
                <a:lnTo>
                  <a:pt x="5308646" y="4311906"/>
                </a:lnTo>
                <a:lnTo>
                  <a:pt x="0" y="4311906"/>
                </a:lnTo>
                <a:lnTo>
                  <a:pt x="0" y="2071794"/>
                </a:lnTo>
                <a:lnTo>
                  <a:pt x="2058669" y="2071794"/>
                </a:lnTo>
                <a:close/>
              </a:path>
            </a:pathLst>
          </a:custGeom>
        </p:spPr>
      </p:pic>
      <p:pic>
        <p:nvPicPr>
          <p:cNvPr id="5" name="图片 4" descr="F:\Desktop\821ba5d315d4381d0aa204c1edfb21a7_c6aca4de7350ebf343a352b5a70a5484.jpg821ba5d315d4381d0aa204c1edfb21a7_c6aca4de7350ebf343a352b5a70a5484"/>
          <p:cNvPicPr>
            <a:picLocks noChangeAspect="1"/>
          </p:cNvPicPr>
          <p:nvPr/>
        </p:nvPicPr>
        <p:blipFill>
          <a:blip r:embed="rId4"/>
          <a:srcRect/>
          <a:stretch>
            <a:fillRect/>
          </a:stretch>
        </p:blipFill>
        <p:spPr>
          <a:xfrm>
            <a:off x="5516563" y="1170623"/>
            <a:ext cx="5139055" cy="3425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286760"/>
            <a:ext cx="11510645" cy="3539490"/>
          </a:xfrm>
          <a:prstGeom prst="rect">
            <a:avLst/>
          </a:prstGeom>
          <a:effectLst>
            <a:softEdge rad="342900"/>
          </a:effectLst>
        </p:spPr>
      </p:pic>
      <p:sp>
        <p:nvSpPr>
          <p:cNvPr id="5" name="矩形 4"/>
          <p:cNvSpPr/>
          <p:nvPr/>
        </p:nvSpPr>
        <p:spPr>
          <a:xfrm>
            <a:off x="6873240" y="1038225"/>
            <a:ext cx="4653280" cy="51060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531813" y="1168083"/>
            <a:ext cx="2373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 typeface="Arial" panose="020B0604020202020204" pitchFamily="34" charset="0"/>
              <a:buNone/>
            </a:pPr>
            <a:r>
              <a:rPr lang="zh-CN" altLang="zh-CN" sz="2400" b="1">
                <a:solidFill>
                  <a:schemeClr val="bg1"/>
                </a:solidFill>
                <a:latin typeface="+mn-lt"/>
                <a:ea typeface="+mn-lt"/>
                <a:cs typeface="+mn-ea"/>
                <a:sym typeface="+mn-lt"/>
              </a:rPr>
              <a:t>三、</a:t>
            </a:r>
            <a:r>
              <a:rPr lang="zh-CN" altLang="en-US" sz="2400" b="1">
                <a:solidFill>
                  <a:schemeClr val="bg1"/>
                </a:solidFill>
                <a:latin typeface="+mn-lt"/>
                <a:ea typeface="+mn-lt"/>
                <a:cs typeface="+mn-ea"/>
                <a:sym typeface="+mn-lt"/>
              </a:rPr>
              <a:t>补贴范围</a:t>
            </a:r>
            <a:endParaRPr lang="zh-CN" altLang="en-US" sz="2400" b="1">
              <a:solidFill>
                <a:schemeClr val="bg1"/>
              </a:solidFill>
              <a:latin typeface="+mn-lt"/>
              <a:ea typeface="+mn-lt"/>
              <a:cs typeface="+mn-ea"/>
              <a:sym typeface="+mn-lt"/>
            </a:endParaRPr>
          </a:p>
        </p:txBody>
      </p:sp>
      <p:sp>
        <p:nvSpPr>
          <p:cNvPr id="8" name="矩形 7"/>
          <p:cNvSpPr>
            <a:spLocks noChangeArrowheads="1"/>
          </p:cNvSpPr>
          <p:nvPr/>
        </p:nvSpPr>
        <p:spPr bwMode="auto">
          <a:xfrm>
            <a:off x="6883400" y="1038225"/>
            <a:ext cx="4643120"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dirty="0">
                <a:solidFill>
                  <a:srgbClr val="595959"/>
                </a:solidFill>
                <a:latin typeface="+mn-lt"/>
                <a:ea typeface="+mn-lt"/>
                <a:cs typeface="+mn-lt"/>
                <a:sym typeface="+mn-lt"/>
              </a:rPr>
              <a:t>      </a:t>
            </a:r>
            <a:r>
              <a:rPr sz="2400" dirty="0">
                <a:solidFill>
                  <a:srgbClr val="595959"/>
                </a:solidFill>
                <a:latin typeface="+mn-lt"/>
                <a:ea typeface="+mn-lt"/>
                <a:cs typeface="+mn-lt"/>
                <a:sym typeface="+mn-lt"/>
              </a:rPr>
              <a:t>因非农征用、退耕还林、挖塘养鱼、畜禽养殖、发展林果业、绿化景观建设、转为设施农业用地等原因已改变用途的耕地，以及占补平衡中“补”的耕地质量未能通过验收确认的耕地，不纳入补贴范围。对于种植一年生草本果品类作物（如种植西瓜、草莓等）</a:t>
            </a:r>
            <a:endParaRPr lang="zh-CN" altLang="en-US" sz="2400" dirty="0">
              <a:solidFill>
                <a:srgbClr val="595959"/>
              </a:solidFill>
              <a:latin typeface="+mn-lt"/>
              <a:ea typeface="+mn-lt"/>
              <a:cs typeface="+mn-lt"/>
              <a:sym typeface="+mn-lt"/>
            </a:endParaRPr>
          </a:p>
        </p:txBody>
      </p:sp>
      <p:pic>
        <p:nvPicPr>
          <p:cNvPr id="7" name="图片 6" descr="F:\Desktop\2f2e95ff142d1864f8d006f8a078d850_W020211111360370757250.jpg2f2e95ff142d1864f8d006f8a078d850_W020211111360370757250"/>
          <p:cNvPicPr>
            <a:picLocks noChangeAspect="1"/>
          </p:cNvPicPr>
          <p:nvPr/>
        </p:nvPicPr>
        <p:blipFill rotWithShape="1">
          <a:blip r:embed="rId3"/>
          <a:srcRect/>
          <a:stretch>
            <a:fillRect/>
          </a:stretch>
        </p:blipFill>
        <p:spPr>
          <a:xfrm>
            <a:off x="704850" y="2153285"/>
            <a:ext cx="5587365" cy="3724910"/>
          </a:xfrm>
          <a:prstGeom prst="flowChartAlternateProcess">
            <a:avLst/>
          </a:prstGeom>
        </p:spPr>
      </p:pic>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286760"/>
            <a:ext cx="11510645" cy="3539490"/>
          </a:xfrm>
          <a:prstGeom prst="rect">
            <a:avLst/>
          </a:prstGeom>
          <a:effectLst>
            <a:softEdge rad="342900"/>
          </a:effectLst>
        </p:spPr>
      </p:pic>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531813" y="1168083"/>
            <a:ext cx="2373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 typeface="Arial" panose="020B0604020202020204" pitchFamily="34" charset="0"/>
              <a:buNone/>
            </a:pPr>
            <a:r>
              <a:rPr lang="zh-CN" altLang="zh-CN" sz="2400" b="1">
                <a:solidFill>
                  <a:schemeClr val="bg1"/>
                </a:solidFill>
                <a:latin typeface="+mn-lt"/>
                <a:ea typeface="+mn-lt"/>
                <a:cs typeface="+mn-ea"/>
                <a:sym typeface="+mn-lt"/>
              </a:rPr>
              <a:t>三、</a:t>
            </a:r>
            <a:r>
              <a:rPr lang="zh-CN" altLang="en-US" sz="2400" b="1">
                <a:solidFill>
                  <a:schemeClr val="bg1"/>
                </a:solidFill>
                <a:latin typeface="+mn-lt"/>
                <a:ea typeface="+mn-lt"/>
                <a:cs typeface="+mn-ea"/>
                <a:sym typeface="+mn-lt"/>
              </a:rPr>
              <a:t>补贴范围</a:t>
            </a:r>
            <a:endParaRPr lang="zh-CN" altLang="en-US" sz="2400" b="1">
              <a:solidFill>
                <a:schemeClr val="bg1"/>
              </a:solidFill>
              <a:latin typeface="+mn-lt"/>
              <a:ea typeface="+mn-lt"/>
              <a:cs typeface="+mn-ea"/>
              <a:sym typeface="+mn-lt"/>
            </a:endParaRPr>
          </a:p>
        </p:txBody>
      </p:sp>
      <p:sp>
        <p:nvSpPr>
          <p:cNvPr id="8" name="矩形 7"/>
          <p:cNvSpPr>
            <a:spLocks noChangeArrowheads="1"/>
          </p:cNvSpPr>
          <p:nvPr/>
        </p:nvSpPr>
        <p:spPr bwMode="auto">
          <a:xfrm>
            <a:off x="617220" y="3400425"/>
            <a:ext cx="544195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dirty="0">
                <a:solidFill>
                  <a:srgbClr val="595959"/>
                </a:solidFill>
                <a:latin typeface="+mn-lt"/>
                <a:ea typeface="+mn-lt"/>
                <a:cs typeface="+mn-lt"/>
                <a:sym typeface="+mn-lt"/>
              </a:rPr>
              <a:t>       </a:t>
            </a:r>
            <a:r>
              <a:rPr sz="2400" dirty="0">
                <a:solidFill>
                  <a:srgbClr val="595959"/>
                </a:solidFill>
                <a:latin typeface="+mn-lt"/>
                <a:ea typeface="+mn-lt"/>
                <a:cs typeface="+mn-lt"/>
                <a:sym typeface="+mn-lt"/>
              </a:rPr>
              <a:t>对耕地质量不造成影响的耕地，可以予以补贴；对于种植多年生或木本的果树、茶叶等作物的耕地，不予补贴。对撂荒一年（包含）以上的取消次年补贴资格。</a:t>
            </a:r>
            <a:endParaRPr lang="zh-CN" altLang="en-US" sz="2400" dirty="0">
              <a:solidFill>
                <a:srgbClr val="595959"/>
              </a:solidFill>
              <a:latin typeface="+mn-lt"/>
              <a:ea typeface="+mn-lt"/>
              <a:cs typeface="+mn-lt"/>
              <a:sym typeface="+mn-lt"/>
            </a:endParaRPr>
          </a:p>
        </p:txBody>
      </p:sp>
      <p:sp>
        <p:nvSpPr>
          <p:cNvPr id="5" name="文本框 4"/>
          <p:cNvSpPr txBox="1"/>
          <p:nvPr/>
        </p:nvSpPr>
        <p:spPr>
          <a:xfrm>
            <a:off x="7623175" y="1063625"/>
            <a:ext cx="4058920" cy="2045335"/>
          </a:xfrm>
          <a:prstGeom prst="rect">
            <a:avLst/>
          </a:prstGeom>
          <a:noFill/>
        </p:spPr>
        <p:txBody>
          <a:bodyPr wrap="square" rtlCol="0">
            <a:noAutofit/>
          </a:bodyPr>
          <a:p>
            <a:r>
              <a:rPr lang="en-US" sz="2400" dirty="0">
                <a:solidFill>
                  <a:srgbClr val="595959"/>
                </a:solidFill>
                <a:latin typeface="+mn-lt"/>
                <a:ea typeface="+mn-lt"/>
                <a:cs typeface="+mn-lt"/>
                <a:sym typeface="+mn-lt"/>
              </a:rPr>
              <a:t>       </a:t>
            </a:r>
            <a:r>
              <a:rPr sz="2400" dirty="0">
                <a:solidFill>
                  <a:srgbClr val="595959"/>
                </a:solidFill>
                <a:latin typeface="+mn-lt"/>
                <a:ea typeface="+mn-lt"/>
                <a:cs typeface="+mn-lt"/>
                <a:sym typeface="+mn-lt"/>
              </a:rPr>
              <a:t>国有农场职工承包经营的耕地属于耕地地力保护补贴范围，且符合补贴条件的，都应予以补贴。</a:t>
            </a:r>
            <a:endParaRPr sz="2400" dirty="0">
              <a:solidFill>
                <a:srgbClr val="595959"/>
              </a:solidFill>
              <a:latin typeface="+mn-lt"/>
              <a:ea typeface="+mn-lt"/>
              <a:cs typeface="+mn-lt"/>
            </a:endParaRPr>
          </a:p>
        </p:txBody>
      </p:sp>
      <p:pic>
        <p:nvPicPr>
          <p:cNvPr id="7" name="图片 6" descr="F:\Desktop\53ec255d83a82863af4d470af344767a_t01f1376f1ae020c499.jpg53ec255d83a82863af4d470af344767a_t01f1376f1ae020c499"/>
          <p:cNvPicPr>
            <a:picLocks noChangeAspect="1"/>
          </p:cNvPicPr>
          <p:nvPr/>
        </p:nvPicPr>
        <p:blipFill rotWithShape="1">
          <a:blip r:embed="rId3"/>
          <a:srcRect/>
          <a:stretch>
            <a:fillRect/>
          </a:stretch>
        </p:blipFill>
        <p:spPr>
          <a:xfrm>
            <a:off x="3653790" y="417195"/>
            <a:ext cx="3831590" cy="2553970"/>
          </a:xfrm>
          <a:prstGeom prst="flowChartAlternateProcess">
            <a:avLst/>
          </a:prstGeom>
        </p:spPr>
      </p:pic>
      <p:pic>
        <p:nvPicPr>
          <p:cNvPr id="20" name="图片 19" descr="F:\Desktop\eeee3b040130aaf19bceb79f1b6caccc_t011cb6bb5b3b2b4d24.jpgeeee3b040130aaf19bceb79f1b6caccc_t011cb6bb5b3b2b4d24"/>
          <p:cNvPicPr>
            <a:picLocks noChangeAspect="1"/>
          </p:cNvPicPr>
          <p:nvPr/>
        </p:nvPicPr>
        <p:blipFill rotWithShape="1">
          <a:blip r:embed="rId4"/>
          <a:srcRect/>
          <a:stretch>
            <a:fillRect/>
          </a:stretch>
        </p:blipFill>
        <p:spPr>
          <a:xfrm flipH="1">
            <a:off x="6990715" y="3364865"/>
            <a:ext cx="4692015" cy="3114675"/>
          </a:xfrm>
          <a:prstGeom prst="flowChartAlternateProcess">
            <a:avLst/>
          </a:prstGeom>
        </p:spPr>
      </p:pic>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srcRect l="3662" t="-3364" b="33403"/>
          <a:stretch>
            <a:fillRect/>
          </a:stretch>
        </p:blipFill>
        <p:spPr>
          <a:xfrm>
            <a:off x="0" y="3286760"/>
            <a:ext cx="11510645" cy="3539490"/>
          </a:xfrm>
          <a:prstGeom prst="rect">
            <a:avLst/>
          </a:prstGeom>
          <a:effectLst>
            <a:softEdge rad="342900"/>
          </a:effectLst>
        </p:spPr>
      </p:pic>
      <p:pic>
        <p:nvPicPr>
          <p:cNvPr id="9" name="图片 8"/>
          <p:cNvPicPr>
            <a:picLocks noChangeAspect="1"/>
          </p:cNvPicPr>
          <p:nvPr/>
        </p:nvPicPr>
        <p:blipFill>
          <a:blip r:embed="rId2" cstate="screen"/>
          <a:srcRect/>
          <a:stretch>
            <a:fillRect/>
          </a:stretch>
        </p:blipFill>
        <p:spPr>
          <a:xfrm>
            <a:off x="0" y="107950"/>
            <a:ext cx="1811655" cy="1149350"/>
          </a:xfrm>
          <a:prstGeom prst="rect">
            <a:avLst/>
          </a:prstGeom>
          <a:noFill/>
          <a:effectLst/>
        </p:spPr>
      </p:pic>
      <p:sp>
        <p:nvSpPr>
          <p:cNvPr id="2" name="任意多边形 1"/>
          <p:cNvSpPr/>
          <p:nvPr/>
        </p:nvSpPr>
        <p:spPr>
          <a:xfrm>
            <a:off x="322263"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cs typeface="+mn-ea"/>
              <a:sym typeface="+mn-lt"/>
            </a:endParaRPr>
          </a:p>
        </p:txBody>
      </p:sp>
      <p:sp>
        <p:nvSpPr>
          <p:cNvPr id="3" name="任意多边形 2"/>
          <p:cNvSpPr/>
          <p:nvPr/>
        </p:nvSpPr>
        <p:spPr>
          <a:xfrm>
            <a:off x="0" y="1063308"/>
            <a:ext cx="3194050" cy="655637"/>
          </a:xfrm>
          <a:custGeom>
            <a:avLst/>
            <a:gdLst>
              <a:gd name="connsiteX0" fmla="*/ 0 w 4259122"/>
              <a:gd name="connsiteY0" fmla="*/ 0 h 662270"/>
              <a:gd name="connsiteX1" fmla="*/ 550367 w 4259122"/>
              <a:gd name="connsiteY1" fmla="*/ 0 h 662270"/>
              <a:gd name="connsiteX2" fmla="*/ 681523 w 4259122"/>
              <a:gd name="connsiteY2" fmla="*/ 0 h 662270"/>
              <a:gd name="connsiteX3" fmla="*/ 1231890 w 4259122"/>
              <a:gd name="connsiteY3" fmla="*/ 0 h 662270"/>
              <a:gd name="connsiteX4" fmla="*/ 2809663 w 4259122"/>
              <a:gd name="connsiteY4" fmla="*/ 0 h 662270"/>
              <a:gd name="connsiteX5" fmla="*/ 3360030 w 4259122"/>
              <a:gd name="connsiteY5" fmla="*/ 0 h 662270"/>
              <a:gd name="connsiteX6" fmla="*/ 3708755 w 4259122"/>
              <a:gd name="connsiteY6" fmla="*/ 0 h 662270"/>
              <a:gd name="connsiteX7" fmla="*/ 4259122 w 4259122"/>
              <a:gd name="connsiteY7" fmla="*/ 0 h 662270"/>
              <a:gd name="connsiteX8" fmla="*/ 3914759 w 4259122"/>
              <a:gd name="connsiteY8" fmla="*/ 662270 h 662270"/>
              <a:gd name="connsiteX9" fmla="*/ 3364392 w 4259122"/>
              <a:gd name="connsiteY9" fmla="*/ 662270 h 662270"/>
              <a:gd name="connsiteX10" fmla="*/ 3360030 w 4259122"/>
              <a:gd name="connsiteY10" fmla="*/ 662270 h 662270"/>
              <a:gd name="connsiteX11" fmla="*/ 2809663 w 4259122"/>
              <a:gd name="connsiteY11" fmla="*/ 662270 h 662270"/>
              <a:gd name="connsiteX12" fmla="*/ 887527 w 4259122"/>
              <a:gd name="connsiteY12" fmla="*/ 662270 h 662270"/>
              <a:gd name="connsiteX13" fmla="*/ 550367 w 4259122"/>
              <a:gd name="connsiteY13" fmla="*/ 662270 h 662270"/>
              <a:gd name="connsiteX14" fmla="*/ 337160 w 4259122"/>
              <a:gd name="connsiteY14" fmla="*/ 662270 h 662270"/>
              <a:gd name="connsiteX15" fmla="*/ 0 w 4259122"/>
              <a:gd name="connsiteY15" fmla="*/ 662270 h 6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9122" h="662270">
                <a:moveTo>
                  <a:pt x="0" y="0"/>
                </a:moveTo>
                <a:lnTo>
                  <a:pt x="550367" y="0"/>
                </a:lnTo>
                <a:lnTo>
                  <a:pt x="681523" y="0"/>
                </a:lnTo>
                <a:lnTo>
                  <a:pt x="1231890" y="0"/>
                </a:lnTo>
                <a:lnTo>
                  <a:pt x="2809663" y="0"/>
                </a:lnTo>
                <a:lnTo>
                  <a:pt x="3360030" y="0"/>
                </a:lnTo>
                <a:lnTo>
                  <a:pt x="3708755" y="0"/>
                </a:lnTo>
                <a:lnTo>
                  <a:pt x="4259122" y="0"/>
                </a:lnTo>
                <a:lnTo>
                  <a:pt x="3914759" y="662270"/>
                </a:lnTo>
                <a:lnTo>
                  <a:pt x="3364392" y="662270"/>
                </a:lnTo>
                <a:lnTo>
                  <a:pt x="3360030" y="662270"/>
                </a:lnTo>
                <a:lnTo>
                  <a:pt x="2809663" y="662270"/>
                </a:lnTo>
                <a:lnTo>
                  <a:pt x="887527" y="662270"/>
                </a:lnTo>
                <a:lnTo>
                  <a:pt x="550367" y="662270"/>
                </a:lnTo>
                <a:lnTo>
                  <a:pt x="337160" y="662270"/>
                </a:lnTo>
                <a:lnTo>
                  <a:pt x="0" y="66227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5" noProof="1">
              <a:ln>
                <a:solidFill>
                  <a:schemeClr val="accent3">
                    <a:lumMod val="75000"/>
                  </a:schemeClr>
                </a:solidFill>
              </a:ln>
              <a:cs typeface="+mn-ea"/>
              <a:sym typeface="+mn-lt"/>
            </a:endParaRPr>
          </a:p>
        </p:txBody>
      </p:sp>
      <p:sp>
        <p:nvSpPr>
          <p:cNvPr id="4" name="Rectangle 16"/>
          <p:cNvSpPr>
            <a:spLocks noChangeArrowheads="1"/>
          </p:cNvSpPr>
          <p:nvPr/>
        </p:nvSpPr>
        <p:spPr bwMode="auto">
          <a:xfrm>
            <a:off x="103505" y="1168400"/>
            <a:ext cx="2984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Tx/>
              <a:buSzTx/>
              <a:buFont typeface="Arial" panose="020B0604020202020204" pitchFamily="34" charset="0"/>
              <a:buNone/>
            </a:pPr>
            <a:r>
              <a:rPr lang="zh-CN" altLang="zh-CN" sz="2400" b="1">
                <a:solidFill>
                  <a:schemeClr val="bg1"/>
                </a:solidFill>
                <a:latin typeface="+mn-lt"/>
                <a:ea typeface="+mn-lt"/>
                <a:cs typeface="+mn-ea"/>
                <a:sym typeface="+mn-lt"/>
              </a:rPr>
              <a:t>四、</a:t>
            </a:r>
            <a:r>
              <a:rPr lang="zh-CN" altLang="en-US" sz="2400" b="1">
                <a:solidFill>
                  <a:schemeClr val="bg1"/>
                </a:solidFill>
                <a:latin typeface="+mn-lt"/>
                <a:ea typeface="+mn-lt"/>
                <a:cs typeface="+mn-ea"/>
                <a:sym typeface="+mn-lt"/>
              </a:rPr>
              <a:t>补贴依据和标准</a:t>
            </a:r>
            <a:endParaRPr lang="zh-CN" altLang="en-US" sz="2400" b="1">
              <a:solidFill>
                <a:schemeClr val="bg1"/>
              </a:solidFill>
              <a:latin typeface="+mn-lt"/>
              <a:ea typeface="+mn-lt"/>
              <a:cs typeface="+mn-ea"/>
              <a:sym typeface="+mn-lt"/>
            </a:endParaRPr>
          </a:p>
        </p:txBody>
      </p:sp>
      <p:sp>
        <p:nvSpPr>
          <p:cNvPr id="8" name="矩形 7"/>
          <p:cNvSpPr>
            <a:spLocks noChangeArrowheads="1"/>
          </p:cNvSpPr>
          <p:nvPr/>
        </p:nvSpPr>
        <p:spPr bwMode="auto">
          <a:xfrm>
            <a:off x="542925" y="5073015"/>
            <a:ext cx="111061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dirty="0">
                <a:solidFill>
                  <a:srgbClr val="595959"/>
                </a:solidFill>
                <a:latin typeface="+mn-lt"/>
                <a:ea typeface="+mn-lt"/>
                <a:cs typeface="+mn-lt"/>
                <a:sym typeface="+mn-lt"/>
              </a:rPr>
              <a:t>      </a:t>
            </a:r>
            <a:endParaRPr lang="zh-CN" altLang="en-US" sz="2400" dirty="0">
              <a:solidFill>
                <a:srgbClr val="595959"/>
              </a:solidFill>
              <a:latin typeface="+mn-lt"/>
              <a:ea typeface="+mn-lt"/>
              <a:cs typeface="+mn-lt"/>
              <a:sym typeface="+mn-lt"/>
            </a:endParaRPr>
          </a:p>
        </p:txBody>
      </p:sp>
      <p:grpSp>
        <p:nvGrpSpPr>
          <p:cNvPr id="7" name="组合 6"/>
          <p:cNvGrpSpPr/>
          <p:nvPr/>
        </p:nvGrpSpPr>
        <p:grpSpPr>
          <a:xfrm>
            <a:off x="939510" y="2459390"/>
            <a:ext cx="207765" cy="2825891"/>
            <a:chOff x="1412691" y="1885374"/>
            <a:chExt cx="173700" cy="2362560"/>
          </a:xfrm>
        </p:grpSpPr>
        <p:sp>
          <p:nvSpPr>
            <p:cNvPr id="11" name="Google Shape;18;p2"/>
            <p:cNvSpPr/>
            <p:nvPr/>
          </p:nvSpPr>
          <p:spPr>
            <a:xfrm>
              <a:off x="1412691" y="4074234"/>
              <a:ext cx="173700" cy="173700"/>
            </a:xfrm>
            <a:prstGeom prst="ellipse">
              <a:avLst/>
            </a:prstGeom>
            <a:solidFill>
              <a:schemeClr val="dk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 name="Google Shape;20;p2"/>
            <p:cNvSpPr/>
            <p:nvPr/>
          </p:nvSpPr>
          <p:spPr>
            <a:xfrm>
              <a:off x="1412691" y="1885374"/>
              <a:ext cx="173700" cy="173700"/>
            </a:xfrm>
            <a:prstGeom prst="ellipse">
              <a:avLst/>
            </a:prstGeom>
            <a:solidFill>
              <a:schemeClr val="dk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4" name="Google Shape;21;p2"/>
            <p:cNvSpPr/>
            <p:nvPr/>
          </p:nvSpPr>
          <p:spPr>
            <a:xfrm>
              <a:off x="1412691" y="2712319"/>
              <a:ext cx="173700" cy="173700"/>
            </a:xfrm>
            <a:prstGeom prst="ellipse">
              <a:avLst/>
            </a:prstGeom>
            <a:solidFill>
              <a:schemeClr val="dk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 name="Google Shape;22;p2"/>
            <p:cNvSpPr/>
            <p:nvPr/>
          </p:nvSpPr>
          <p:spPr>
            <a:xfrm>
              <a:off x="1412691" y="3387437"/>
              <a:ext cx="173700" cy="173700"/>
            </a:xfrm>
            <a:prstGeom prst="ellipse">
              <a:avLst/>
            </a:prstGeom>
            <a:solidFill>
              <a:schemeClr val="dk1"/>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sp>
        <p:nvSpPr>
          <p:cNvPr id="16" name="文本框 15"/>
          <p:cNvSpPr txBox="1"/>
          <p:nvPr/>
        </p:nvSpPr>
        <p:spPr>
          <a:xfrm>
            <a:off x="1583690" y="2261235"/>
            <a:ext cx="9321165" cy="922020"/>
          </a:xfrm>
          <a:prstGeom prst="rect">
            <a:avLst/>
          </a:prstGeom>
          <a:noFill/>
        </p:spPr>
        <p:txBody>
          <a:bodyPr wrap="square" rtlCol="0">
            <a:spAutoFit/>
          </a:bodyPr>
          <a:p>
            <a:pPr>
              <a:lnSpc>
                <a:spcPct val="150000"/>
              </a:lnSpc>
            </a:pPr>
            <a:r>
              <a:rPr dirty="0">
                <a:solidFill>
                  <a:srgbClr val="595959"/>
                </a:solidFill>
                <a:latin typeface="+mn-lt"/>
                <a:ea typeface="+mn-lt"/>
                <a:cs typeface="+mn-lt"/>
                <a:sym typeface="+mn-lt"/>
              </a:rPr>
              <a:t>我区在2023年度执行统一补贴面积依据和补贴标准，原则上统一以农村土地承包经营权确权登记面积为依据。</a:t>
            </a:r>
            <a:endParaRPr lang="zh-CN" altLang="en-US"/>
          </a:p>
        </p:txBody>
      </p:sp>
      <p:sp>
        <p:nvSpPr>
          <p:cNvPr id="17" name="文本框 16"/>
          <p:cNvSpPr txBox="1"/>
          <p:nvPr/>
        </p:nvSpPr>
        <p:spPr>
          <a:xfrm>
            <a:off x="1584325" y="3382645"/>
            <a:ext cx="9291955" cy="368300"/>
          </a:xfrm>
          <a:prstGeom prst="rect">
            <a:avLst/>
          </a:prstGeom>
          <a:noFill/>
        </p:spPr>
        <p:txBody>
          <a:bodyPr wrap="square" rtlCol="0">
            <a:spAutoFit/>
          </a:bodyPr>
          <a:p>
            <a:r>
              <a:rPr dirty="0">
                <a:solidFill>
                  <a:srgbClr val="595959"/>
                </a:solidFill>
                <a:latin typeface="+mn-lt"/>
                <a:ea typeface="+mn-lt"/>
                <a:cs typeface="+mn-lt"/>
                <a:sym typeface="+mn-lt"/>
              </a:rPr>
              <a:t>对本区因各种原因尚未确权到户的耕地，可仍按本区上年补贴依据给予登记和补贴。</a:t>
            </a:r>
            <a:endParaRPr lang="zh-CN" altLang="en-US"/>
          </a:p>
        </p:txBody>
      </p:sp>
      <p:sp>
        <p:nvSpPr>
          <p:cNvPr id="18" name="文本框 17"/>
          <p:cNvSpPr txBox="1"/>
          <p:nvPr/>
        </p:nvSpPr>
        <p:spPr>
          <a:xfrm>
            <a:off x="1583690" y="4164965"/>
            <a:ext cx="9109075" cy="368300"/>
          </a:xfrm>
          <a:prstGeom prst="rect">
            <a:avLst/>
          </a:prstGeom>
          <a:noFill/>
        </p:spPr>
        <p:txBody>
          <a:bodyPr wrap="square" rtlCol="0">
            <a:spAutoFit/>
          </a:bodyPr>
          <a:p>
            <a:r>
              <a:rPr dirty="0">
                <a:solidFill>
                  <a:srgbClr val="595959"/>
                </a:solidFill>
                <a:latin typeface="+mn-lt"/>
                <a:ea typeface="+mn-lt"/>
                <a:cs typeface="+mn-lt"/>
                <a:sym typeface="+mn-lt"/>
              </a:rPr>
              <a:t>确权登记的国有农场职工补贴面积仍可继续按承包面积作为基础确定补贴面积。</a:t>
            </a:r>
            <a:endParaRPr lang="zh-CN" altLang="en-US"/>
          </a:p>
        </p:txBody>
      </p:sp>
      <p:sp>
        <p:nvSpPr>
          <p:cNvPr id="19" name="文本框 18"/>
          <p:cNvSpPr txBox="1"/>
          <p:nvPr/>
        </p:nvSpPr>
        <p:spPr>
          <a:xfrm>
            <a:off x="1583690" y="4900295"/>
            <a:ext cx="9561195" cy="922020"/>
          </a:xfrm>
          <a:prstGeom prst="rect">
            <a:avLst/>
          </a:prstGeom>
          <a:noFill/>
        </p:spPr>
        <p:txBody>
          <a:bodyPr wrap="square" rtlCol="0">
            <a:spAutoFit/>
          </a:bodyPr>
          <a:p>
            <a:pPr>
              <a:lnSpc>
                <a:spcPct val="150000"/>
              </a:lnSpc>
            </a:pPr>
            <a:r>
              <a:rPr dirty="0">
                <a:solidFill>
                  <a:srgbClr val="595959"/>
                </a:solidFill>
                <a:latin typeface="+mn-lt"/>
                <a:ea typeface="+mn-lt"/>
                <a:cs typeface="+mn-lt"/>
                <a:sym typeface="+mn-lt"/>
              </a:rPr>
              <a:t>补贴标准按自治区下达资金总额和地方确定农户实际补贴面积由区财政、农业农村部门据实测算补贴标准，并制定补贴资金分配方案，联合行文报区人民政府审定，按审定标准核发补贴。</a:t>
            </a:r>
            <a:endParaRPr lang="zh-CN" altLang="en-US"/>
          </a:p>
        </p:txBody>
      </p:sp>
      <p:grpSp>
        <p:nvGrpSpPr>
          <p:cNvPr id="20" name="组合 19"/>
          <p:cNvGrpSpPr/>
          <p:nvPr/>
        </p:nvGrpSpPr>
        <p:grpSpPr>
          <a:xfrm>
            <a:off x="10387375" y="-33700"/>
            <a:ext cx="64500" cy="1581771"/>
            <a:chOff x="687750" y="-33700"/>
            <a:chExt cx="64500" cy="1581771"/>
          </a:xfrm>
        </p:grpSpPr>
        <p:cxnSp>
          <p:nvCxnSpPr>
            <p:cNvPr id="21" name="Google Shape;221;p28"/>
            <p:cNvCxnSpPr/>
            <p:nvPr/>
          </p:nvCxnSpPr>
          <p:spPr>
            <a:xfrm rot="10800000">
              <a:off x="720000" y="-33700"/>
              <a:ext cx="0" cy="1007700"/>
            </a:xfrm>
            <a:prstGeom prst="straightConnector1">
              <a:avLst/>
            </a:prstGeom>
            <a:noFill/>
            <a:ln w="28575" cap="flat" cmpd="sng">
              <a:solidFill>
                <a:srgbClr val="000000"/>
              </a:solidFill>
              <a:prstDash val="solid"/>
              <a:round/>
              <a:headEnd type="none" w="med" len="med"/>
              <a:tailEnd type="none" w="med" len="med"/>
            </a:ln>
          </p:spPr>
        </p:cxnSp>
        <p:grpSp>
          <p:nvGrpSpPr>
            <p:cNvPr id="22" name="Google Shape;222;p28"/>
            <p:cNvGrpSpPr/>
            <p:nvPr/>
          </p:nvGrpSpPr>
          <p:grpSpPr>
            <a:xfrm>
              <a:off x="687750" y="1096650"/>
              <a:ext cx="64500" cy="451421"/>
              <a:chOff x="687750" y="1096650"/>
              <a:chExt cx="64500" cy="451421"/>
            </a:xfrm>
          </p:grpSpPr>
          <p:sp>
            <p:nvSpPr>
              <p:cNvPr id="23" name="Google Shape;223;p28"/>
              <p:cNvSpPr/>
              <p:nvPr/>
            </p:nvSpPr>
            <p:spPr>
              <a:xfrm>
                <a:off x="687750" y="148357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24" name="Google Shape;224;p28"/>
              <p:cNvSpPr/>
              <p:nvPr/>
            </p:nvSpPr>
            <p:spPr>
              <a:xfrm>
                <a:off x="687750" y="129011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25" name="Google Shape;225;p28"/>
              <p:cNvSpPr/>
              <p:nvPr/>
            </p:nvSpPr>
            <p:spPr>
              <a:xfrm>
                <a:off x="687750" y="1096650"/>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grpSp>
        <p:nvGrpSpPr>
          <p:cNvPr id="26" name="组合 25"/>
          <p:cNvGrpSpPr/>
          <p:nvPr/>
        </p:nvGrpSpPr>
        <p:grpSpPr>
          <a:xfrm>
            <a:off x="9935210" y="-33655"/>
            <a:ext cx="76200" cy="1144270"/>
            <a:chOff x="687750" y="-33700"/>
            <a:chExt cx="64500" cy="1581771"/>
          </a:xfrm>
        </p:grpSpPr>
        <p:cxnSp>
          <p:nvCxnSpPr>
            <p:cNvPr id="27" name="Google Shape;221;p28"/>
            <p:cNvCxnSpPr/>
            <p:nvPr/>
          </p:nvCxnSpPr>
          <p:spPr>
            <a:xfrm rot="10800000">
              <a:off x="720000" y="-33700"/>
              <a:ext cx="0" cy="1007700"/>
            </a:xfrm>
            <a:prstGeom prst="straightConnector1">
              <a:avLst/>
            </a:prstGeom>
            <a:noFill/>
            <a:ln w="28575" cap="flat" cmpd="sng">
              <a:solidFill>
                <a:srgbClr val="000000"/>
              </a:solidFill>
              <a:prstDash val="solid"/>
              <a:round/>
              <a:headEnd type="none" w="med" len="med"/>
              <a:tailEnd type="none" w="med" len="med"/>
            </a:ln>
          </p:spPr>
        </p:cxnSp>
        <p:grpSp>
          <p:nvGrpSpPr>
            <p:cNvPr id="28" name="Google Shape;222;p28"/>
            <p:cNvGrpSpPr/>
            <p:nvPr/>
          </p:nvGrpSpPr>
          <p:grpSpPr>
            <a:xfrm>
              <a:off x="687750" y="1096650"/>
              <a:ext cx="64500" cy="451421"/>
              <a:chOff x="687750" y="1096650"/>
              <a:chExt cx="64500" cy="451421"/>
            </a:xfrm>
          </p:grpSpPr>
          <p:sp>
            <p:nvSpPr>
              <p:cNvPr id="29" name="Google Shape;223;p28"/>
              <p:cNvSpPr/>
              <p:nvPr/>
            </p:nvSpPr>
            <p:spPr>
              <a:xfrm>
                <a:off x="687750" y="148357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30" name="Google Shape;224;p28"/>
              <p:cNvSpPr/>
              <p:nvPr/>
            </p:nvSpPr>
            <p:spPr>
              <a:xfrm>
                <a:off x="687750" y="129011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31" name="Google Shape;225;p28"/>
              <p:cNvSpPr/>
              <p:nvPr/>
            </p:nvSpPr>
            <p:spPr>
              <a:xfrm>
                <a:off x="687750" y="1096650"/>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grpSp>
        <p:nvGrpSpPr>
          <p:cNvPr id="32" name="组合 31"/>
          <p:cNvGrpSpPr/>
          <p:nvPr/>
        </p:nvGrpSpPr>
        <p:grpSpPr>
          <a:xfrm>
            <a:off x="10822305" y="-33655"/>
            <a:ext cx="76200" cy="1962785"/>
            <a:chOff x="687750" y="-33700"/>
            <a:chExt cx="64500" cy="1581771"/>
          </a:xfrm>
        </p:grpSpPr>
        <p:cxnSp>
          <p:nvCxnSpPr>
            <p:cNvPr id="33" name="Google Shape;221;p28"/>
            <p:cNvCxnSpPr/>
            <p:nvPr/>
          </p:nvCxnSpPr>
          <p:spPr>
            <a:xfrm rot="10800000">
              <a:off x="720000" y="-33700"/>
              <a:ext cx="0" cy="1007700"/>
            </a:xfrm>
            <a:prstGeom prst="straightConnector1">
              <a:avLst/>
            </a:prstGeom>
            <a:noFill/>
            <a:ln w="28575" cap="flat" cmpd="sng">
              <a:solidFill>
                <a:srgbClr val="000000"/>
              </a:solidFill>
              <a:prstDash val="solid"/>
              <a:round/>
              <a:headEnd type="none" w="med" len="med"/>
              <a:tailEnd type="none" w="med" len="med"/>
            </a:ln>
          </p:spPr>
        </p:cxnSp>
        <p:grpSp>
          <p:nvGrpSpPr>
            <p:cNvPr id="34" name="Google Shape;222;p28"/>
            <p:cNvGrpSpPr/>
            <p:nvPr/>
          </p:nvGrpSpPr>
          <p:grpSpPr>
            <a:xfrm>
              <a:off x="687750" y="1096650"/>
              <a:ext cx="64500" cy="451421"/>
              <a:chOff x="687750" y="1096650"/>
              <a:chExt cx="64500" cy="451421"/>
            </a:xfrm>
          </p:grpSpPr>
          <p:sp>
            <p:nvSpPr>
              <p:cNvPr id="35" name="Google Shape;223;p28"/>
              <p:cNvSpPr/>
              <p:nvPr/>
            </p:nvSpPr>
            <p:spPr>
              <a:xfrm>
                <a:off x="687750" y="1483571"/>
                <a:ext cx="64500" cy="64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36" name="Google Shape;224;p28"/>
              <p:cNvSpPr/>
              <p:nvPr/>
            </p:nvSpPr>
            <p:spPr>
              <a:xfrm>
                <a:off x="687750" y="1290111"/>
                <a:ext cx="64500" cy="64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37" name="Google Shape;225;p28"/>
              <p:cNvSpPr/>
              <p:nvPr/>
            </p:nvSpPr>
            <p:spPr>
              <a:xfrm>
                <a:off x="687750" y="1096650"/>
                <a:ext cx="64500" cy="64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grpSp>
        <p:nvGrpSpPr>
          <p:cNvPr id="38" name="组合 37"/>
          <p:cNvGrpSpPr/>
          <p:nvPr/>
        </p:nvGrpSpPr>
        <p:grpSpPr>
          <a:xfrm>
            <a:off x="11274425" y="-33655"/>
            <a:ext cx="76200" cy="2452370"/>
            <a:chOff x="687750" y="-33700"/>
            <a:chExt cx="64500" cy="1581771"/>
          </a:xfrm>
        </p:grpSpPr>
        <p:cxnSp>
          <p:nvCxnSpPr>
            <p:cNvPr id="39" name="Google Shape;221;p28"/>
            <p:cNvCxnSpPr/>
            <p:nvPr/>
          </p:nvCxnSpPr>
          <p:spPr>
            <a:xfrm rot="10800000">
              <a:off x="720000" y="-33700"/>
              <a:ext cx="0" cy="1007700"/>
            </a:xfrm>
            <a:prstGeom prst="straightConnector1">
              <a:avLst/>
            </a:prstGeom>
            <a:noFill/>
            <a:ln w="28575" cap="flat" cmpd="sng">
              <a:solidFill>
                <a:srgbClr val="000000"/>
              </a:solidFill>
              <a:prstDash val="solid"/>
              <a:round/>
              <a:headEnd type="none" w="med" len="med"/>
              <a:tailEnd type="none" w="med" len="med"/>
            </a:ln>
          </p:spPr>
        </p:cxnSp>
        <p:grpSp>
          <p:nvGrpSpPr>
            <p:cNvPr id="40" name="Google Shape;222;p28"/>
            <p:cNvGrpSpPr/>
            <p:nvPr/>
          </p:nvGrpSpPr>
          <p:grpSpPr>
            <a:xfrm>
              <a:off x="687750" y="1096650"/>
              <a:ext cx="64500" cy="451421"/>
              <a:chOff x="687750" y="1096650"/>
              <a:chExt cx="64500" cy="451421"/>
            </a:xfrm>
          </p:grpSpPr>
          <p:sp>
            <p:nvSpPr>
              <p:cNvPr id="41" name="Google Shape;223;p28"/>
              <p:cNvSpPr/>
              <p:nvPr/>
            </p:nvSpPr>
            <p:spPr>
              <a:xfrm>
                <a:off x="687750" y="148357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42" name="Google Shape;224;p28"/>
              <p:cNvSpPr/>
              <p:nvPr/>
            </p:nvSpPr>
            <p:spPr>
              <a:xfrm>
                <a:off x="687750" y="129011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43" name="Google Shape;225;p28"/>
              <p:cNvSpPr/>
              <p:nvPr/>
            </p:nvSpPr>
            <p:spPr>
              <a:xfrm>
                <a:off x="687750" y="1096650"/>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grpSp>
        <p:nvGrpSpPr>
          <p:cNvPr id="44" name="组合 43"/>
          <p:cNvGrpSpPr/>
          <p:nvPr/>
        </p:nvGrpSpPr>
        <p:grpSpPr>
          <a:xfrm>
            <a:off x="11778615" y="-13970"/>
            <a:ext cx="76200" cy="2806065"/>
            <a:chOff x="687750" y="-33700"/>
            <a:chExt cx="64500" cy="1581771"/>
          </a:xfrm>
        </p:grpSpPr>
        <p:cxnSp>
          <p:nvCxnSpPr>
            <p:cNvPr id="45" name="Google Shape;221;p28"/>
            <p:cNvCxnSpPr/>
            <p:nvPr/>
          </p:nvCxnSpPr>
          <p:spPr>
            <a:xfrm rot="10800000">
              <a:off x="720000" y="-33700"/>
              <a:ext cx="0" cy="1007700"/>
            </a:xfrm>
            <a:prstGeom prst="straightConnector1">
              <a:avLst/>
            </a:prstGeom>
            <a:noFill/>
            <a:ln w="28575" cap="flat" cmpd="sng">
              <a:solidFill>
                <a:srgbClr val="000000"/>
              </a:solidFill>
              <a:prstDash val="solid"/>
              <a:round/>
              <a:headEnd type="none" w="med" len="med"/>
              <a:tailEnd type="none" w="med" len="med"/>
            </a:ln>
          </p:spPr>
        </p:cxnSp>
        <p:grpSp>
          <p:nvGrpSpPr>
            <p:cNvPr id="46" name="Google Shape;222;p28"/>
            <p:cNvGrpSpPr/>
            <p:nvPr/>
          </p:nvGrpSpPr>
          <p:grpSpPr>
            <a:xfrm>
              <a:off x="687750" y="1096650"/>
              <a:ext cx="64500" cy="451421"/>
              <a:chOff x="687750" y="1096650"/>
              <a:chExt cx="64500" cy="451421"/>
            </a:xfrm>
          </p:grpSpPr>
          <p:sp>
            <p:nvSpPr>
              <p:cNvPr id="47" name="Google Shape;223;p28"/>
              <p:cNvSpPr/>
              <p:nvPr/>
            </p:nvSpPr>
            <p:spPr>
              <a:xfrm>
                <a:off x="687750" y="148357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48" name="Google Shape;224;p28"/>
              <p:cNvSpPr/>
              <p:nvPr/>
            </p:nvSpPr>
            <p:spPr>
              <a:xfrm>
                <a:off x="687750" y="1290111"/>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49" name="Google Shape;225;p28"/>
              <p:cNvSpPr/>
              <p:nvPr/>
            </p:nvSpPr>
            <p:spPr>
              <a:xfrm>
                <a:off x="687750" y="1096650"/>
                <a:ext cx="64500" cy="64500"/>
              </a:xfrm>
              <a:prstGeom prst="ellipse">
                <a:avLst/>
              </a:prstGeom>
              <a:solidFill>
                <a:srgbClr val="00000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grpSp>
        <p:nvGrpSpPr>
          <p:cNvPr id="63" name="Google Shape;1934;p47"/>
          <p:cNvGrpSpPr/>
          <p:nvPr/>
        </p:nvGrpSpPr>
        <p:grpSpPr>
          <a:xfrm>
            <a:off x="10632440" y="3589655"/>
            <a:ext cx="1531620" cy="1541780"/>
            <a:chOff x="259950" y="2781200"/>
            <a:chExt cx="685000" cy="689475"/>
          </a:xfrm>
          <a:solidFill>
            <a:srgbClr val="617980"/>
          </a:solidFill>
        </p:grpSpPr>
        <p:sp>
          <p:nvSpPr>
            <p:cNvPr id="64" name="Google Shape;1935;p47"/>
            <p:cNvSpPr/>
            <p:nvPr/>
          </p:nvSpPr>
          <p:spPr>
            <a:xfrm>
              <a:off x="329325" y="2850550"/>
              <a:ext cx="489725" cy="49007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5" name="Google Shape;1936;p47"/>
            <p:cNvSpPr/>
            <p:nvPr/>
          </p:nvSpPr>
          <p:spPr>
            <a:xfrm>
              <a:off x="268625" y="2794375"/>
              <a:ext cx="429050" cy="4290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6" name="Google Shape;1937;p47"/>
            <p:cNvSpPr/>
            <p:nvPr/>
          </p:nvSpPr>
          <p:spPr>
            <a:xfrm>
              <a:off x="303325" y="2829050"/>
              <a:ext cx="481050" cy="4769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7" name="Google Shape;1938;p47"/>
            <p:cNvSpPr/>
            <p:nvPr/>
          </p:nvSpPr>
          <p:spPr>
            <a:xfrm>
              <a:off x="285975" y="2807200"/>
              <a:ext cx="459550" cy="4595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0" name="Google Shape;1939;p47"/>
            <p:cNvSpPr/>
            <p:nvPr/>
          </p:nvSpPr>
          <p:spPr>
            <a:xfrm>
              <a:off x="259950" y="2785700"/>
              <a:ext cx="390200" cy="3902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9" name="Google Shape;1940;p47"/>
            <p:cNvSpPr/>
            <p:nvPr/>
          </p:nvSpPr>
          <p:spPr>
            <a:xfrm>
              <a:off x="355325" y="2881075"/>
              <a:ext cx="494250" cy="4942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0" name="Google Shape;1941;p47"/>
            <p:cNvSpPr/>
            <p:nvPr/>
          </p:nvSpPr>
          <p:spPr>
            <a:xfrm>
              <a:off x="259950" y="2781200"/>
              <a:ext cx="333675" cy="338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1" name="Google Shape;1942;p47"/>
            <p:cNvSpPr/>
            <p:nvPr/>
          </p:nvSpPr>
          <p:spPr>
            <a:xfrm>
              <a:off x="268625" y="2789850"/>
              <a:ext cx="255625" cy="260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2" name="Google Shape;1943;p47"/>
            <p:cNvSpPr/>
            <p:nvPr/>
          </p:nvSpPr>
          <p:spPr>
            <a:xfrm>
              <a:off x="610950" y="3132525"/>
              <a:ext cx="334000" cy="338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3" name="Google Shape;1944;p47"/>
            <p:cNvSpPr/>
            <p:nvPr/>
          </p:nvSpPr>
          <p:spPr>
            <a:xfrm>
              <a:off x="554750" y="3075975"/>
              <a:ext cx="390200" cy="3902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4" name="Google Shape;1945;p47"/>
            <p:cNvSpPr/>
            <p:nvPr/>
          </p:nvSpPr>
          <p:spPr>
            <a:xfrm>
              <a:off x="307475" y="2829050"/>
              <a:ext cx="121400" cy="1214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5" name="Google Shape;1946;p47"/>
            <p:cNvSpPr/>
            <p:nvPr/>
          </p:nvSpPr>
          <p:spPr>
            <a:xfrm>
              <a:off x="676150" y="3201875"/>
              <a:ext cx="260125" cy="2601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6" name="Google Shape;1947;p47"/>
            <p:cNvSpPr/>
            <p:nvPr/>
          </p:nvSpPr>
          <p:spPr>
            <a:xfrm>
              <a:off x="775675" y="3301400"/>
              <a:ext cx="121425" cy="1214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7" name="Google Shape;1948;p47"/>
            <p:cNvSpPr/>
            <p:nvPr/>
          </p:nvSpPr>
          <p:spPr>
            <a:xfrm>
              <a:off x="420200" y="2945925"/>
              <a:ext cx="481400" cy="4769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78" name="Google Shape;1949;p47"/>
            <p:cNvSpPr/>
            <p:nvPr/>
          </p:nvSpPr>
          <p:spPr>
            <a:xfrm>
              <a:off x="385500" y="2911250"/>
              <a:ext cx="490100" cy="49007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79" name="Google Shape;1950;p47"/>
            <p:cNvSpPr/>
            <p:nvPr/>
          </p:nvSpPr>
          <p:spPr>
            <a:xfrm>
              <a:off x="502725" y="3028475"/>
              <a:ext cx="433550" cy="4290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0" name="Google Shape;1951;p47"/>
            <p:cNvSpPr/>
            <p:nvPr/>
          </p:nvSpPr>
          <p:spPr>
            <a:xfrm>
              <a:off x="459375" y="2985125"/>
              <a:ext cx="459575" cy="4595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51" name="Google Shape;1934;p47"/>
          <p:cNvGrpSpPr/>
          <p:nvPr/>
        </p:nvGrpSpPr>
        <p:grpSpPr>
          <a:xfrm>
            <a:off x="11090910" y="3241675"/>
            <a:ext cx="724535" cy="729615"/>
            <a:chOff x="259950" y="2781200"/>
            <a:chExt cx="685000" cy="689475"/>
          </a:xfrm>
          <a:solidFill>
            <a:srgbClr val="617980"/>
          </a:solidFill>
        </p:grpSpPr>
        <p:sp>
          <p:nvSpPr>
            <p:cNvPr id="52" name="Google Shape;1935;p47"/>
            <p:cNvSpPr/>
            <p:nvPr/>
          </p:nvSpPr>
          <p:spPr>
            <a:xfrm>
              <a:off x="329325" y="2850550"/>
              <a:ext cx="489725" cy="490075"/>
            </a:xfrm>
            <a:custGeom>
              <a:avLst/>
              <a:gdLst/>
              <a:ahLst/>
              <a:cxnLst/>
              <a:rect l="l" t="t" r="r" b="b"/>
              <a:pathLst>
                <a:path w="19589" h="19603" extrusionOk="0">
                  <a:moveTo>
                    <a:pt x="19242" y="1"/>
                  </a:moveTo>
                  <a:lnTo>
                    <a:pt x="1" y="19256"/>
                  </a:lnTo>
                  <a:cubicBezTo>
                    <a:pt x="1" y="19422"/>
                    <a:pt x="167" y="19603"/>
                    <a:pt x="167" y="19603"/>
                  </a:cubicBezTo>
                  <a:lnTo>
                    <a:pt x="19589" y="347"/>
                  </a:lnTo>
                  <a:cubicBezTo>
                    <a:pt x="19422" y="181"/>
                    <a:pt x="19242" y="181"/>
                    <a:pt x="1924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3" name="Google Shape;1936;p47"/>
            <p:cNvSpPr/>
            <p:nvPr/>
          </p:nvSpPr>
          <p:spPr>
            <a:xfrm>
              <a:off x="268625" y="2794375"/>
              <a:ext cx="429050" cy="429025"/>
            </a:xfrm>
            <a:custGeom>
              <a:avLst/>
              <a:gdLst/>
              <a:ahLst/>
              <a:cxnLst/>
              <a:rect l="l" t="t" r="r" b="b"/>
              <a:pathLst>
                <a:path w="17162" h="17161" extrusionOk="0">
                  <a:moveTo>
                    <a:pt x="16815" y="0"/>
                  </a:moveTo>
                  <a:lnTo>
                    <a:pt x="1" y="16647"/>
                  </a:lnTo>
                  <a:cubicBezTo>
                    <a:pt x="1" y="16814"/>
                    <a:pt x="167" y="16994"/>
                    <a:pt x="167" y="17161"/>
                  </a:cubicBezTo>
                  <a:lnTo>
                    <a:pt x="17161" y="167"/>
                  </a:lnTo>
                  <a:cubicBezTo>
                    <a:pt x="17161" y="0"/>
                    <a:pt x="16995" y="0"/>
                    <a:pt x="1681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4" name="Google Shape;1937;p47"/>
            <p:cNvSpPr/>
            <p:nvPr/>
          </p:nvSpPr>
          <p:spPr>
            <a:xfrm>
              <a:off x="303325" y="2829050"/>
              <a:ext cx="481050" cy="476900"/>
            </a:xfrm>
            <a:custGeom>
              <a:avLst/>
              <a:gdLst/>
              <a:ahLst/>
              <a:cxnLst/>
              <a:rect l="l" t="t" r="r" b="b"/>
              <a:pathLst>
                <a:path w="19242" h="19076" extrusionOk="0">
                  <a:moveTo>
                    <a:pt x="18728" y="0"/>
                  </a:moveTo>
                  <a:lnTo>
                    <a:pt x="0" y="18729"/>
                  </a:lnTo>
                  <a:cubicBezTo>
                    <a:pt x="0" y="18895"/>
                    <a:pt x="167" y="19075"/>
                    <a:pt x="167" y="19075"/>
                  </a:cubicBezTo>
                  <a:lnTo>
                    <a:pt x="19242" y="167"/>
                  </a:lnTo>
                  <a:cubicBezTo>
                    <a:pt x="19075" y="167"/>
                    <a:pt x="18895" y="0"/>
                    <a:pt x="18728"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5" name="Google Shape;1938;p47"/>
            <p:cNvSpPr/>
            <p:nvPr/>
          </p:nvSpPr>
          <p:spPr>
            <a:xfrm>
              <a:off x="285975" y="2807200"/>
              <a:ext cx="459550" cy="459550"/>
            </a:xfrm>
            <a:custGeom>
              <a:avLst/>
              <a:gdLst/>
              <a:ahLst/>
              <a:cxnLst/>
              <a:rect l="l" t="t" r="r" b="b"/>
              <a:pathLst>
                <a:path w="18382" h="18382" extrusionOk="0">
                  <a:moveTo>
                    <a:pt x="17855" y="0"/>
                  </a:moveTo>
                  <a:lnTo>
                    <a:pt x="0" y="18035"/>
                  </a:lnTo>
                  <a:cubicBezTo>
                    <a:pt x="0" y="18215"/>
                    <a:pt x="0" y="18215"/>
                    <a:pt x="167" y="18382"/>
                  </a:cubicBezTo>
                  <a:lnTo>
                    <a:pt x="18382" y="181"/>
                  </a:lnTo>
                  <a:cubicBezTo>
                    <a:pt x="18201" y="181"/>
                    <a:pt x="18035" y="181"/>
                    <a:pt x="1785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6" name="Google Shape;1939;p47"/>
            <p:cNvSpPr/>
            <p:nvPr/>
          </p:nvSpPr>
          <p:spPr>
            <a:xfrm>
              <a:off x="259950" y="2785700"/>
              <a:ext cx="390200" cy="390200"/>
            </a:xfrm>
            <a:custGeom>
              <a:avLst/>
              <a:gdLst/>
              <a:ahLst/>
              <a:cxnLst/>
              <a:rect l="l" t="t" r="r" b="b"/>
              <a:pathLst>
                <a:path w="15608" h="15608" extrusionOk="0">
                  <a:moveTo>
                    <a:pt x="15081" y="0"/>
                  </a:moveTo>
                  <a:lnTo>
                    <a:pt x="1" y="15080"/>
                  </a:lnTo>
                  <a:lnTo>
                    <a:pt x="1" y="15607"/>
                  </a:lnTo>
                  <a:lnTo>
                    <a:pt x="15608"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7" name="Google Shape;1940;p47"/>
            <p:cNvSpPr/>
            <p:nvPr/>
          </p:nvSpPr>
          <p:spPr>
            <a:xfrm>
              <a:off x="355325" y="2881075"/>
              <a:ext cx="494250" cy="494225"/>
            </a:xfrm>
            <a:custGeom>
              <a:avLst/>
              <a:gdLst/>
              <a:ahLst/>
              <a:cxnLst/>
              <a:rect l="l" t="t" r="r" b="b"/>
              <a:pathLst>
                <a:path w="19770" h="19769" extrusionOk="0">
                  <a:moveTo>
                    <a:pt x="19423" y="0"/>
                  </a:moveTo>
                  <a:lnTo>
                    <a:pt x="1" y="19422"/>
                  </a:lnTo>
                  <a:cubicBezTo>
                    <a:pt x="1" y="19422"/>
                    <a:pt x="167" y="19422"/>
                    <a:pt x="167" y="19589"/>
                  </a:cubicBezTo>
                  <a:lnTo>
                    <a:pt x="348" y="19769"/>
                  </a:lnTo>
                  <a:lnTo>
                    <a:pt x="19770" y="167"/>
                  </a:lnTo>
                  <a:lnTo>
                    <a:pt x="19589" y="167"/>
                  </a:lnTo>
                  <a:cubicBezTo>
                    <a:pt x="19589" y="0"/>
                    <a:pt x="19423" y="0"/>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8" name="Google Shape;1941;p47"/>
            <p:cNvSpPr/>
            <p:nvPr/>
          </p:nvSpPr>
          <p:spPr>
            <a:xfrm>
              <a:off x="259950" y="2781200"/>
              <a:ext cx="333675" cy="338150"/>
            </a:xfrm>
            <a:custGeom>
              <a:avLst/>
              <a:gdLst/>
              <a:ahLst/>
              <a:cxnLst/>
              <a:rect l="l" t="t" r="r" b="b"/>
              <a:pathLst>
                <a:path w="13347" h="13526" extrusionOk="0">
                  <a:moveTo>
                    <a:pt x="13347" y="0"/>
                  </a:moveTo>
                  <a:cubicBezTo>
                    <a:pt x="13180" y="0"/>
                    <a:pt x="13000" y="0"/>
                    <a:pt x="12653" y="180"/>
                  </a:cubicBezTo>
                  <a:lnTo>
                    <a:pt x="1" y="12832"/>
                  </a:lnTo>
                  <a:lnTo>
                    <a:pt x="1" y="13526"/>
                  </a:lnTo>
                  <a:lnTo>
                    <a:pt x="13347"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59" name="Google Shape;1942;p47"/>
            <p:cNvSpPr/>
            <p:nvPr/>
          </p:nvSpPr>
          <p:spPr>
            <a:xfrm>
              <a:off x="268625" y="2789850"/>
              <a:ext cx="255625" cy="260150"/>
            </a:xfrm>
            <a:custGeom>
              <a:avLst/>
              <a:gdLst/>
              <a:ahLst/>
              <a:cxnLst/>
              <a:rect l="l" t="t" r="r" b="b"/>
              <a:pathLst>
                <a:path w="10225" h="10406" extrusionOk="0">
                  <a:moveTo>
                    <a:pt x="10225" y="1"/>
                  </a:moveTo>
                  <a:lnTo>
                    <a:pt x="10209" y="17"/>
                  </a:lnTo>
                  <a:lnTo>
                    <a:pt x="10209" y="17"/>
                  </a:lnTo>
                  <a:cubicBezTo>
                    <a:pt x="10215" y="12"/>
                    <a:pt x="10220" y="6"/>
                    <a:pt x="10225" y="1"/>
                  </a:cubicBezTo>
                  <a:close/>
                  <a:moveTo>
                    <a:pt x="10209" y="17"/>
                  </a:moveTo>
                  <a:lnTo>
                    <a:pt x="10209" y="17"/>
                  </a:lnTo>
                  <a:cubicBezTo>
                    <a:pt x="10037" y="181"/>
                    <a:pt x="9706" y="186"/>
                    <a:pt x="9531" y="348"/>
                  </a:cubicBezTo>
                  <a:lnTo>
                    <a:pt x="167" y="9545"/>
                  </a:lnTo>
                  <a:cubicBezTo>
                    <a:pt x="1" y="9892"/>
                    <a:pt x="1" y="10239"/>
                    <a:pt x="1" y="10405"/>
                  </a:cubicBezTo>
                  <a:lnTo>
                    <a:pt x="10209" y="17"/>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0" name="Google Shape;1943;p47"/>
            <p:cNvSpPr/>
            <p:nvPr/>
          </p:nvSpPr>
          <p:spPr>
            <a:xfrm>
              <a:off x="610950" y="3132525"/>
              <a:ext cx="334000" cy="338150"/>
            </a:xfrm>
            <a:custGeom>
              <a:avLst/>
              <a:gdLst/>
              <a:ahLst/>
              <a:cxnLst/>
              <a:rect l="l" t="t" r="r" b="b"/>
              <a:pathLst>
                <a:path w="13360" h="13526" extrusionOk="0">
                  <a:moveTo>
                    <a:pt x="13360" y="0"/>
                  </a:moveTo>
                  <a:lnTo>
                    <a:pt x="0" y="13526"/>
                  </a:lnTo>
                  <a:lnTo>
                    <a:pt x="527" y="13526"/>
                  </a:lnTo>
                  <a:lnTo>
                    <a:pt x="13360" y="694"/>
                  </a:lnTo>
                  <a:lnTo>
                    <a:pt x="13360"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1" name="Google Shape;1944;p47"/>
            <p:cNvSpPr/>
            <p:nvPr/>
          </p:nvSpPr>
          <p:spPr>
            <a:xfrm>
              <a:off x="554750" y="3075975"/>
              <a:ext cx="390200" cy="390200"/>
            </a:xfrm>
            <a:custGeom>
              <a:avLst/>
              <a:gdLst/>
              <a:ahLst/>
              <a:cxnLst/>
              <a:rect l="l" t="t" r="r" b="b"/>
              <a:pathLst>
                <a:path w="15608" h="15608" extrusionOk="0">
                  <a:moveTo>
                    <a:pt x="15427" y="1"/>
                  </a:moveTo>
                  <a:lnTo>
                    <a:pt x="1" y="15607"/>
                  </a:lnTo>
                  <a:lnTo>
                    <a:pt x="514" y="15607"/>
                  </a:lnTo>
                  <a:lnTo>
                    <a:pt x="15608" y="694"/>
                  </a:lnTo>
                  <a:cubicBezTo>
                    <a:pt x="15608" y="348"/>
                    <a:pt x="15608" y="181"/>
                    <a:pt x="15427"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62" name="Google Shape;1945;p47"/>
            <p:cNvSpPr/>
            <p:nvPr/>
          </p:nvSpPr>
          <p:spPr>
            <a:xfrm>
              <a:off x="307475" y="2829050"/>
              <a:ext cx="121400" cy="121400"/>
            </a:xfrm>
            <a:custGeom>
              <a:avLst/>
              <a:gdLst/>
              <a:ahLst/>
              <a:cxnLst/>
              <a:rect l="l" t="t" r="r" b="b"/>
              <a:pathLst>
                <a:path w="4856" h="4856" extrusionOk="0">
                  <a:moveTo>
                    <a:pt x="4856" y="0"/>
                  </a:moveTo>
                  <a:lnTo>
                    <a:pt x="4856" y="0"/>
                  </a:lnTo>
                  <a:cubicBezTo>
                    <a:pt x="3816" y="694"/>
                    <a:pt x="2955" y="1388"/>
                    <a:pt x="2081" y="2248"/>
                  </a:cubicBezTo>
                  <a:cubicBezTo>
                    <a:pt x="1221" y="2941"/>
                    <a:pt x="528" y="3982"/>
                    <a:pt x="1" y="4856"/>
                  </a:cubicBezTo>
                  <a:lnTo>
                    <a:pt x="4856"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1" name="Google Shape;1946;p47"/>
            <p:cNvSpPr/>
            <p:nvPr/>
          </p:nvSpPr>
          <p:spPr>
            <a:xfrm>
              <a:off x="676150" y="3201875"/>
              <a:ext cx="260125" cy="260125"/>
            </a:xfrm>
            <a:custGeom>
              <a:avLst/>
              <a:gdLst/>
              <a:ahLst/>
              <a:cxnLst/>
              <a:rect l="l" t="t" r="r" b="b"/>
              <a:pathLst>
                <a:path w="10405" h="10405" extrusionOk="0">
                  <a:moveTo>
                    <a:pt x="10405" y="1"/>
                  </a:moveTo>
                  <a:lnTo>
                    <a:pt x="0" y="10405"/>
                  </a:lnTo>
                  <a:cubicBezTo>
                    <a:pt x="347" y="10405"/>
                    <a:pt x="694" y="10225"/>
                    <a:pt x="860" y="10225"/>
                  </a:cubicBezTo>
                  <a:lnTo>
                    <a:pt x="10224" y="861"/>
                  </a:lnTo>
                  <a:cubicBezTo>
                    <a:pt x="10224" y="514"/>
                    <a:pt x="10405" y="347"/>
                    <a:pt x="10405"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2" name="Google Shape;1947;p47"/>
            <p:cNvSpPr/>
            <p:nvPr/>
          </p:nvSpPr>
          <p:spPr>
            <a:xfrm>
              <a:off x="775675" y="3301400"/>
              <a:ext cx="121425" cy="121425"/>
            </a:xfrm>
            <a:custGeom>
              <a:avLst/>
              <a:gdLst/>
              <a:ahLst/>
              <a:cxnLst/>
              <a:rect l="l" t="t" r="r" b="b"/>
              <a:pathLst>
                <a:path w="4857" h="4857" extrusionOk="0">
                  <a:moveTo>
                    <a:pt x="4856" y="1"/>
                  </a:moveTo>
                  <a:lnTo>
                    <a:pt x="1" y="4856"/>
                  </a:lnTo>
                  <a:cubicBezTo>
                    <a:pt x="1041" y="4343"/>
                    <a:pt x="1915" y="3649"/>
                    <a:pt x="2775" y="2776"/>
                  </a:cubicBezTo>
                  <a:cubicBezTo>
                    <a:pt x="3649" y="1915"/>
                    <a:pt x="4343" y="1041"/>
                    <a:pt x="4856"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3" name="Google Shape;1948;p47"/>
            <p:cNvSpPr/>
            <p:nvPr/>
          </p:nvSpPr>
          <p:spPr>
            <a:xfrm>
              <a:off x="420200" y="2945925"/>
              <a:ext cx="481400" cy="476900"/>
            </a:xfrm>
            <a:custGeom>
              <a:avLst/>
              <a:gdLst/>
              <a:ahLst/>
              <a:cxnLst/>
              <a:rect l="l" t="t" r="r" b="b"/>
              <a:pathLst>
                <a:path w="19256" h="19076" extrusionOk="0">
                  <a:moveTo>
                    <a:pt x="18909" y="1"/>
                  </a:moveTo>
                  <a:lnTo>
                    <a:pt x="0" y="18909"/>
                  </a:lnTo>
                  <a:cubicBezTo>
                    <a:pt x="181" y="19075"/>
                    <a:pt x="347" y="19075"/>
                    <a:pt x="347" y="19075"/>
                  </a:cubicBezTo>
                  <a:lnTo>
                    <a:pt x="19255" y="347"/>
                  </a:lnTo>
                  <a:lnTo>
                    <a:pt x="18909" y="1"/>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4" name="Google Shape;1949;p47"/>
            <p:cNvSpPr/>
            <p:nvPr/>
          </p:nvSpPr>
          <p:spPr>
            <a:xfrm>
              <a:off x="385500" y="2911250"/>
              <a:ext cx="490100" cy="490075"/>
            </a:xfrm>
            <a:custGeom>
              <a:avLst/>
              <a:gdLst/>
              <a:ahLst/>
              <a:cxnLst/>
              <a:rect l="l" t="t" r="r" b="b"/>
              <a:pathLst>
                <a:path w="19604" h="19603" extrusionOk="0">
                  <a:moveTo>
                    <a:pt x="19423" y="0"/>
                  </a:moveTo>
                  <a:lnTo>
                    <a:pt x="1" y="19255"/>
                  </a:lnTo>
                  <a:lnTo>
                    <a:pt x="348" y="19602"/>
                  </a:lnTo>
                  <a:lnTo>
                    <a:pt x="19603" y="347"/>
                  </a:lnTo>
                  <a:cubicBezTo>
                    <a:pt x="19603" y="181"/>
                    <a:pt x="19423" y="181"/>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85" name="Google Shape;1950;p47"/>
            <p:cNvSpPr/>
            <p:nvPr/>
          </p:nvSpPr>
          <p:spPr>
            <a:xfrm>
              <a:off x="502725" y="3028475"/>
              <a:ext cx="433550" cy="429025"/>
            </a:xfrm>
            <a:custGeom>
              <a:avLst/>
              <a:gdLst/>
              <a:ahLst/>
              <a:cxnLst/>
              <a:rect l="l" t="t" r="r" b="b"/>
              <a:pathLst>
                <a:path w="17342" h="17161" extrusionOk="0">
                  <a:moveTo>
                    <a:pt x="17161" y="0"/>
                  </a:moveTo>
                  <a:lnTo>
                    <a:pt x="1" y="17161"/>
                  </a:lnTo>
                  <a:lnTo>
                    <a:pt x="514" y="17161"/>
                  </a:lnTo>
                  <a:lnTo>
                    <a:pt x="17342" y="513"/>
                  </a:lnTo>
                  <a:cubicBezTo>
                    <a:pt x="17161" y="347"/>
                    <a:pt x="17161" y="167"/>
                    <a:pt x="1716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6" name="Google Shape;1951;p47"/>
            <p:cNvSpPr/>
            <p:nvPr/>
          </p:nvSpPr>
          <p:spPr>
            <a:xfrm>
              <a:off x="459375" y="2985125"/>
              <a:ext cx="459575" cy="459550"/>
            </a:xfrm>
            <a:custGeom>
              <a:avLst/>
              <a:gdLst/>
              <a:ahLst/>
              <a:cxnLst/>
              <a:rect l="l" t="t" r="r" b="b"/>
              <a:pathLst>
                <a:path w="18383" h="18382" extrusionOk="0">
                  <a:moveTo>
                    <a:pt x="18202" y="0"/>
                  </a:moveTo>
                  <a:lnTo>
                    <a:pt x="1" y="18201"/>
                  </a:lnTo>
                  <a:cubicBezTo>
                    <a:pt x="167" y="18201"/>
                    <a:pt x="348" y="18381"/>
                    <a:pt x="514" y="18381"/>
                  </a:cubicBezTo>
                  <a:lnTo>
                    <a:pt x="18382" y="347"/>
                  </a:lnTo>
                  <a:cubicBezTo>
                    <a:pt x="18382" y="347"/>
                    <a:pt x="18382" y="167"/>
                    <a:pt x="1820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87" name="Google Shape;1934;p47"/>
          <p:cNvGrpSpPr/>
          <p:nvPr/>
        </p:nvGrpSpPr>
        <p:grpSpPr>
          <a:xfrm>
            <a:off x="10525125" y="2909570"/>
            <a:ext cx="387985" cy="421640"/>
            <a:chOff x="259950" y="2781200"/>
            <a:chExt cx="685000" cy="689475"/>
          </a:xfrm>
          <a:solidFill>
            <a:srgbClr val="617980"/>
          </a:solidFill>
        </p:grpSpPr>
        <p:sp>
          <p:nvSpPr>
            <p:cNvPr id="88" name="Google Shape;1935;p47"/>
            <p:cNvSpPr/>
            <p:nvPr/>
          </p:nvSpPr>
          <p:spPr>
            <a:xfrm>
              <a:off x="329325" y="2850550"/>
              <a:ext cx="489725" cy="490075"/>
            </a:xfrm>
            <a:custGeom>
              <a:avLst/>
              <a:gdLst/>
              <a:ahLst/>
              <a:cxnLst/>
              <a:rect l="l" t="t" r="r" b="b"/>
              <a:pathLst>
                <a:path w="19589" h="19603" extrusionOk="0">
                  <a:moveTo>
                    <a:pt x="19242" y="1"/>
                  </a:moveTo>
                  <a:lnTo>
                    <a:pt x="1" y="19256"/>
                  </a:lnTo>
                  <a:cubicBezTo>
                    <a:pt x="1" y="19422"/>
                    <a:pt x="167" y="19603"/>
                    <a:pt x="167" y="19603"/>
                  </a:cubicBezTo>
                  <a:lnTo>
                    <a:pt x="19589" y="347"/>
                  </a:lnTo>
                  <a:cubicBezTo>
                    <a:pt x="19422" y="181"/>
                    <a:pt x="19242" y="181"/>
                    <a:pt x="1924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89" name="Google Shape;1936;p47"/>
            <p:cNvSpPr/>
            <p:nvPr/>
          </p:nvSpPr>
          <p:spPr>
            <a:xfrm>
              <a:off x="268625" y="2794375"/>
              <a:ext cx="429050" cy="429025"/>
            </a:xfrm>
            <a:custGeom>
              <a:avLst/>
              <a:gdLst/>
              <a:ahLst/>
              <a:cxnLst/>
              <a:rect l="l" t="t" r="r" b="b"/>
              <a:pathLst>
                <a:path w="17162" h="17161" extrusionOk="0">
                  <a:moveTo>
                    <a:pt x="16815" y="0"/>
                  </a:moveTo>
                  <a:lnTo>
                    <a:pt x="1" y="16647"/>
                  </a:lnTo>
                  <a:cubicBezTo>
                    <a:pt x="1" y="16814"/>
                    <a:pt x="167" y="16994"/>
                    <a:pt x="167" y="17161"/>
                  </a:cubicBezTo>
                  <a:lnTo>
                    <a:pt x="17161" y="167"/>
                  </a:lnTo>
                  <a:cubicBezTo>
                    <a:pt x="17161" y="0"/>
                    <a:pt x="16995" y="0"/>
                    <a:pt x="1681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0" name="Google Shape;1937;p47"/>
            <p:cNvSpPr/>
            <p:nvPr/>
          </p:nvSpPr>
          <p:spPr>
            <a:xfrm>
              <a:off x="303325" y="2829050"/>
              <a:ext cx="481050" cy="476900"/>
            </a:xfrm>
            <a:custGeom>
              <a:avLst/>
              <a:gdLst/>
              <a:ahLst/>
              <a:cxnLst/>
              <a:rect l="l" t="t" r="r" b="b"/>
              <a:pathLst>
                <a:path w="19242" h="19076" extrusionOk="0">
                  <a:moveTo>
                    <a:pt x="18728" y="0"/>
                  </a:moveTo>
                  <a:lnTo>
                    <a:pt x="0" y="18729"/>
                  </a:lnTo>
                  <a:cubicBezTo>
                    <a:pt x="0" y="18895"/>
                    <a:pt x="167" y="19075"/>
                    <a:pt x="167" y="19075"/>
                  </a:cubicBezTo>
                  <a:lnTo>
                    <a:pt x="19242" y="167"/>
                  </a:lnTo>
                  <a:cubicBezTo>
                    <a:pt x="19075" y="167"/>
                    <a:pt x="18895" y="0"/>
                    <a:pt x="18728"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1" name="Google Shape;1938;p47"/>
            <p:cNvSpPr/>
            <p:nvPr/>
          </p:nvSpPr>
          <p:spPr>
            <a:xfrm>
              <a:off x="285975" y="2807200"/>
              <a:ext cx="459550" cy="459550"/>
            </a:xfrm>
            <a:custGeom>
              <a:avLst/>
              <a:gdLst/>
              <a:ahLst/>
              <a:cxnLst/>
              <a:rect l="l" t="t" r="r" b="b"/>
              <a:pathLst>
                <a:path w="18382" h="18382" extrusionOk="0">
                  <a:moveTo>
                    <a:pt x="17855" y="0"/>
                  </a:moveTo>
                  <a:lnTo>
                    <a:pt x="0" y="18035"/>
                  </a:lnTo>
                  <a:cubicBezTo>
                    <a:pt x="0" y="18215"/>
                    <a:pt x="0" y="18215"/>
                    <a:pt x="167" y="18382"/>
                  </a:cubicBezTo>
                  <a:lnTo>
                    <a:pt x="18382" y="181"/>
                  </a:lnTo>
                  <a:cubicBezTo>
                    <a:pt x="18201" y="181"/>
                    <a:pt x="18035" y="181"/>
                    <a:pt x="1785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2" name="Google Shape;1939;p47"/>
            <p:cNvSpPr/>
            <p:nvPr/>
          </p:nvSpPr>
          <p:spPr>
            <a:xfrm>
              <a:off x="259950" y="2785700"/>
              <a:ext cx="390200" cy="390200"/>
            </a:xfrm>
            <a:custGeom>
              <a:avLst/>
              <a:gdLst/>
              <a:ahLst/>
              <a:cxnLst/>
              <a:rect l="l" t="t" r="r" b="b"/>
              <a:pathLst>
                <a:path w="15608" h="15608" extrusionOk="0">
                  <a:moveTo>
                    <a:pt x="15081" y="0"/>
                  </a:moveTo>
                  <a:lnTo>
                    <a:pt x="1" y="15080"/>
                  </a:lnTo>
                  <a:lnTo>
                    <a:pt x="1" y="15607"/>
                  </a:lnTo>
                  <a:lnTo>
                    <a:pt x="15608"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3" name="Google Shape;1940;p47"/>
            <p:cNvSpPr/>
            <p:nvPr/>
          </p:nvSpPr>
          <p:spPr>
            <a:xfrm>
              <a:off x="355325" y="2881075"/>
              <a:ext cx="494250" cy="494225"/>
            </a:xfrm>
            <a:custGeom>
              <a:avLst/>
              <a:gdLst/>
              <a:ahLst/>
              <a:cxnLst/>
              <a:rect l="l" t="t" r="r" b="b"/>
              <a:pathLst>
                <a:path w="19770" h="19769" extrusionOk="0">
                  <a:moveTo>
                    <a:pt x="19423" y="0"/>
                  </a:moveTo>
                  <a:lnTo>
                    <a:pt x="1" y="19422"/>
                  </a:lnTo>
                  <a:cubicBezTo>
                    <a:pt x="1" y="19422"/>
                    <a:pt x="167" y="19422"/>
                    <a:pt x="167" y="19589"/>
                  </a:cubicBezTo>
                  <a:lnTo>
                    <a:pt x="348" y="19769"/>
                  </a:lnTo>
                  <a:lnTo>
                    <a:pt x="19770" y="167"/>
                  </a:lnTo>
                  <a:lnTo>
                    <a:pt x="19589" y="167"/>
                  </a:lnTo>
                  <a:cubicBezTo>
                    <a:pt x="19589" y="0"/>
                    <a:pt x="19423" y="0"/>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4" name="Google Shape;1941;p47"/>
            <p:cNvSpPr/>
            <p:nvPr/>
          </p:nvSpPr>
          <p:spPr>
            <a:xfrm>
              <a:off x="259950" y="2781200"/>
              <a:ext cx="333675" cy="338150"/>
            </a:xfrm>
            <a:custGeom>
              <a:avLst/>
              <a:gdLst/>
              <a:ahLst/>
              <a:cxnLst/>
              <a:rect l="l" t="t" r="r" b="b"/>
              <a:pathLst>
                <a:path w="13347" h="13526" extrusionOk="0">
                  <a:moveTo>
                    <a:pt x="13347" y="0"/>
                  </a:moveTo>
                  <a:cubicBezTo>
                    <a:pt x="13180" y="0"/>
                    <a:pt x="13000" y="0"/>
                    <a:pt x="12653" y="180"/>
                  </a:cubicBezTo>
                  <a:lnTo>
                    <a:pt x="1" y="12832"/>
                  </a:lnTo>
                  <a:lnTo>
                    <a:pt x="1" y="13526"/>
                  </a:lnTo>
                  <a:lnTo>
                    <a:pt x="13347"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5" name="Google Shape;1942;p47"/>
            <p:cNvSpPr/>
            <p:nvPr/>
          </p:nvSpPr>
          <p:spPr>
            <a:xfrm>
              <a:off x="268625" y="2789850"/>
              <a:ext cx="255625" cy="260150"/>
            </a:xfrm>
            <a:custGeom>
              <a:avLst/>
              <a:gdLst/>
              <a:ahLst/>
              <a:cxnLst/>
              <a:rect l="l" t="t" r="r" b="b"/>
              <a:pathLst>
                <a:path w="10225" h="10406" extrusionOk="0">
                  <a:moveTo>
                    <a:pt x="10225" y="1"/>
                  </a:moveTo>
                  <a:lnTo>
                    <a:pt x="10209" y="17"/>
                  </a:lnTo>
                  <a:lnTo>
                    <a:pt x="10209" y="17"/>
                  </a:lnTo>
                  <a:cubicBezTo>
                    <a:pt x="10215" y="12"/>
                    <a:pt x="10220" y="6"/>
                    <a:pt x="10225" y="1"/>
                  </a:cubicBezTo>
                  <a:close/>
                  <a:moveTo>
                    <a:pt x="10209" y="17"/>
                  </a:moveTo>
                  <a:lnTo>
                    <a:pt x="10209" y="17"/>
                  </a:lnTo>
                  <a:cubicBezTo>
                    <a:pt x="10037" y="181"/>
                    <a:pt x="9706" y="186"/>
                    <a:pt x="9531" y="348"/>
                  </a:cubicBezTo>
                  <a:lnTo>
                    <a:pt x="167" y="9545"/>
                  </a:lnTo>
                  <a:cubicBezTo>
                    <a:pt x="1" y="9892"/>
                    <a:pt x="1" y="10239"/>
                    <a:pt x="1" y="10405"/>
                  </a:cubicBezTo>
                  <a:lnTo>
                    <a:pt x="10209" y="17"/>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6" name="Google Shape;1943;p47"/>
            <p:cNvSpPr/>
            <p:nvPr/>
          </p:nvSpPr>
          <p:spPr>
            <a:xfrm>
              <a:off x="610950" y="3132525"/>
              <a:ext cx="334000" cy="338150"/>
            </a:xfrm>
            <a:custGeom>
              <a:avLst/>
              <a:gdLst/>
              <a:ahLst/>
              <a:cxnLst/>
              <a:rect l="l" t="t" r="r" b="b"/>
              <a:pathLst>
                <a:path w="13360" h="13526" extrusionOk="0">
                  <a:moveTo>
                    <a:pt x="13360" y="0"/>
                  </a:moveTo>
                  <a:lnTo>
                    <a:pt x="0" y="13526"/>
                  </a:lnTo>
                  <a:lnTo>
                    <a:pt x="527" y="13526"/>
                  </a:lnTo>
                  <a:lnTo>
                    <a:pt x="13360" y="694"/>
                  </a:lnTo>
                  <a:lnTo>
                    <a:pt x="13360"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7" name="Google Shape;1944;p47"/>
            <p:cNvSpPr/>
            <p:nvPr/>
          </p:nvSpPr>
          <p:spPr>
            <a:xfrm>
              <a:off x="554750" y="3075975"/>
              <a:ext cx="390200" cy="390200"/>
            </a:xfrm>
            <a:custGeom>
              <a:avLst/>
              <a:gdLst/>
              <a:ahLst/>
              <a:cxnLst/>
              <a:rect l="l" t="t" r="r" b="b"/>
              <a:pathLst>
                <a:path w="15608" h="15608" extrusionOk="0">
                  <a:moveTo>
                    <a:pt x="15427" y="1"/>
                  </a:moveTo>
                  <a:lnTo>
                    <a:pt x="1" y="15607"/>
                  </a:lnTo>
                  <a:lnTo>
                    <a:pt x="514" y="15607"/>
                  </a:lnTo>
                  <a:lnTo>
                    <a:pt x="15608" y="694"/>
                  </a:lnTo>
                  <a:cubicBezTo>
                    <a:pt x="15608" y="348"/>
                    <a:pt x="15608" y="181"/>
                    <a:pt x="15427"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8" name="Google Shape;1945;p47"/>
            <p:cNvSpPr/>
            <p:nvPr/>
          </p:nvSpPr>
          <p:spPr>
            <a:xfrm>
              <a:off x="307475" y="2829050"/>
              <a:ext cx="121400" cy="121400"/>
            </a:xfrm>
            <a:custGeom>
              <a:avLst/>
              <a:gdLst/>
              <a:ahLst/>
              <a:cxnLst/>
              <a:rect l="l" t="t" r="r" b="b"/>
              <a:pathLst>
                <a:path w="4856" h="4856" extrusionOk="0">
                  <a:moveTo>
                    <a:pt x="4856" y="0"/>
                  </a:moveTo>
                  <a:lnTo>
                    <a:pt x="4856" y="0"/>
                  </a:lnTo>
                  <a:cubicBezTo>
                    <a:pt x="3816" y="694"/>
                    <a:pt x="2955" y="1388"/>
                    <a:pt x="2081" y="2248"/>
                  </a:cubicBezTo>
                  <a:cubicBezTo>
                    <a:pt x="1221" y="2941"/>
                    <a:pt x="528" y="3982"/>
                    <a:pt x="1" y="4856"/>
                  </a:cubicBezTo>
                  <a:lnTo>
                    <a:pt x="4856"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99" name="Google Shape;1946;p47"/>
            <p:cNvSpPr/>
            <p:nvPr/>
          </p:nvSpPr>
          <p:spPr>
            <a:xfrm>
              <a:off x="676150" y="3201875"/>
              <a:ext cx="260125" cy="260125"/>
            </a:xfrm>
            <a:custGeom>
              <a:avLst/>
              <a:gdLst/>
              <a:ahLst/>
              <a:cxnLst/>
              <a:rect l="l" t="t" r="r" b="b"/>
              <a:pathLst>
                <a:path w="10405" h="10405" extrusionOk="0">
                  <a:moveTo>
                    <a:pt x="10405" y="1"/>
                  </a:moveTo>
                  <a:lnTo>
                    <a:pt x="0" y="10405"/>
                  </a:lnTo>
                  <a:cubicBezTo>
                    <a:pt x="347" y="10405"/>
                    <a:pt x="694" y="10225"/>
                    <a:pt x="860" y="10225"/>
                  </a:cubicBezTo>
                  <a:lnTo>
                    <a:pt x="10224" y="861"/>
                  </a:lnTo>
                  <a:cubicBezTo>
                    <a:pt x="10224" y="514"/>
                    <a:pt x="10405" y="347"/>
                    <a:pt x="10405"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0" name="Google Shape;1947;p47"/>
            <p:cNvSpPr/>
            <p:nvPr/>
          </p:nvSpPr>
          <p:spPr>
            <a:xfrm>
              <a:off x="775675" y="3301400"/>
              <a:ext cx="121425" cy="121425"/>
            </a:xfrm>
            <a:custGeom>
              <a:avLst/>
              <a:gdLst/>
              <a:ahLst/>
              <a:cxnLst/>
              <a:rect l="l" t="t" r="r" b="b"/>
              <a:pathLst>
                <a:path w="4857" h="4857" extrusionOk="0">
                  <a:moveTo>
                    <a:pt x="4856" y="1"/>
                  </a:moveTo>
                  <a:lnTo>
                    <a:pt x="1" y="4856"/>
                  </a:lnTo>
                  <a:cubicBezTo>
                    <a:pt x="1041" y="4343"/>
                    <a:pt x="1915" y="3649"/>
                    <a:pt x="2775" y="2776"/>
                  </a:cubicBezTo>
                  <a:cubicBezTo>
                    <a:pt x="3649" y="1915"/>
                    <a:pt x="4343" y="1041"/>
                    <a:pt x="4856"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1" name="Google Shape;1948;p47"/>
            <p:cNvSpPr/>
            <p:nvPr/>
          </p:nvSpPr>
          <p:spPr>
            <a:xfrm>
              <a:off x="420200" y="2945925"/>
              <a:ext cx="481400" cy="476900"/>
            </a:xfrm>
            <a:custGeom>
              <a:avLst/>
              <a:gdLst/>
              <a:ahLst/>
              <a:cxnLst/>
              <a:rect l="l" t="t" r="r" b="b"/>
              <a:pathLst>
                <a:path w="19256" h="19076" extrusionOk="0">
                  <a:moveTo>
                    <a:pt x="18909" y="1"/>
                  </a:moveTo>
                  <a:lnTo>
                    <a:pt x="0" y="18909"/>
                  </a:lnTo>
                  <a:cubicBezTo>
                    <a:pt x="181" y="19075"/>
                    <a:pt x="347" y="19075"/>
                    <a:pt x="347" y="19075"/>
                  </a:cubicBezTo>
                  <a:lnTo>
                    <a:pt x="19255" y="347"/>
                  </a:lnTo>
                  <a:lnTo>
                    <a:pt x="18909" y="1"/>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2" name="Google Shape;1949;p47"/>
            <p:cNvSpPr/>
            <p:nvPr/>
          </p:nvSpPr>
          <p:spPr>
            <a:xfrm>
              <a:off x="385500" y="2911250"/>
              <a:ext cx="490100" cy="490075"/>
            </a:xfrm>
            <a:custGeom>
              <a:avLst/>
              <a:gdLst/>
              <a:ahLst/>
              <a:cxnLst/>
              <a:rect l="l" t="t" r="r" b="b"/>
              <a:pathLst>
                <a:path w="19604" h="19603" extrusionOk="0">
                  <a:moveTo>
                    <a:pt x="19423" y="0"/>
                  </a:moveTo>
                  <a:lnTo>
                    <a:pt x="1" y="19255"/>
                  </a:lnTo>
                  <a:lnTo>
                    <a:pt x="348" y="19602"/>
                  </a:lnTo>
                  <a:lnTo>
                    <a:pt x="19603" y="347"/>
                  </a:lnTo>
                  <a:cubicBezTo>
                    <a:pt x="19603" y="181"/>
                    <a:pt x="19423" y="181"/>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03" name="Google Shape;1950;p47"/>
            <p:cNvSpPr/>
            <p:nvPr/>
          </p:nvSpPr>
          <p:spPr>
            <a:xfrm>
              <a:off x="502725" y="3028475"/>
              <a:ext cx="433550" cy="429025"/>
            </a:xfrm>
            <a:custGeom>
              <a:avLst/>
              <a:gdLst/>
              <a:ahLst/>
              <a:cxnLst/>
              <a:rect l="l" t="t" r="r" b="b"/>
              <a:pathLst>
                <a:path w="17342" h="17161" extrusionOk="0">
                  <a:moveTo>
                    <a:pt x="17161" y="0"/>
                  </a:moveTo>
                  <a:lnTo>
                    <a:pt x="1" y="17161"/>
                  </a:lnTo>
                  <a:lnTo>
                    <a:pt x="514" y="17161"/>
                  </a:lnTo>
                  <a:lnTo>
                    <a:pt x="17342" y="513"/>
                  </a:lnTo>
                  <a:cubicBezTo>
                    <a:pt x="17161" y="347"/>
                    <a:pt x="17161" y="167"/>
                    <a:pt x="1716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4" name="Google Shape;1951;p47"/>
            <p:cNvSpPr/>
            <p:nvPr/>
          </p:nvSpPr>
          <p:spPr>
            <a:xfrm>
              <a:off x="459375" y="2985125"/>
              <a:ext cx="459575" cy="459550"/>
            </a:xfrm>
            <a:custGeom>
              <a:avLst/>
              <a:gdLst/>
              <a:ahLst/>
              <a:cxnLst/>
              <a:rect l="l" t="t" r="r" b="b"/>
              <a:pathLst>
                <a:path w="18383" h="18382" extrusionOk="0">
                  <a:moveTo>
                    <a:pt x="18202" y="0"/>
                  </a:moveTo>
                  <a:lnTo>
                    <a:pt x="1" y="18201"/>
                  </a:lnTo>
                  <a:cubicBezTo>
                    <a:pt x="167" y="18201"/>
                    <a:pt x="348" y="18381"/>
                    <a:pt x="514" y="18381"/>
                  </a:cubicBezTo>
                  <a:lnTo>
                    <a:pt x="18382" y="347"/>
                  </a:lnTo>
                  <a:cubicBezTo>
                    <a:pt x="18382" y="347"/>
                    <a:pt x="18382" y="167"/>
                    <a:pt x="1820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105" name="Google Shape;1934;p47"/>
          <p:cNvGrpSpPr/>
          <p:nvPr/>
        </p:nvGrpSpPr>
        <p:grpSpPr>
          <a:xfrm>
            <a:off x="8756650" y="1285875"/>
            <a:ext cx="724535" cy="729615"/>
            <a:chOff x="259950" y="2781200"/>
            <a:chExt cx="685000" cy="689475"/>
          </a:xfrm>
          <a:solidFill>
            <a:srgbClr val="617980"/>
          </a:solidFill>
        </p:grpSpPr>
        <p:sp>
          <p:nvSpPr>
            <p:cNvPr id="106" name="Google Shape;1935;p47"/>
            <p:cNvSpPr/>
            <p:nvPr/>
          </p:nvSpPr>
          <p:spPr>
            <a:xfrm>
              <a:off x="329325" y="2850550"/>
              <a:ext cx="489725" cy="490075"/>
            </a:xfrm>
            <a:custGeom>
              <a:avLst/>
              <a:gdLst/>
              <a:ahLst/>
              <a:cxnLst/>
              <a:rect l="l" t="t" r="r" b="b"/>
              <a:pathLst>
                <a:path w="19589" h="19603" extrusionOk="0">
                  <a:moveTo>
                    <a:pt x="19242" y="1"/>
                  </a:moveTo>
                  <a:lnTo>
                    <a:pt x="1" y="19256"/>
                  </a:lnTo>
                  <a:cubicBezTo>
                    <a:pt x="1" y="19422"/>
                    <a:pt x="167" y="19603"/>
                    <a:pt x="167" y="19603"/>
                  </a:cubicBezTo>
                  <a:lnTo>
                    <a:pt x="19589" y="347"/>
                  </a:lnTo>
                  <a:cubicBezTo>
                    <a:pt x="19422" y="181"/>
                    <a:pt x="19242" y="181"/>
                    <a:pt x="1924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7" name="Google Shape;1936;p47"/>
            <p:cNvSpPr/>
            <p:nvPr/>
          </p:nvSpPr>
          <p:spPr>
            <a:xfrm>
              <a:off x="268625" y="2794375"/>
              <a:ext cx="429050" cy="429025"/>
            </a:xfrm>
            <a:custGeom>
              <a:avLst/>
              <a:gdLst/>
              <a:ahLst/>
              <a:cxnLst/>
              <a:rect l="l" t="t" r="r" b="b"/>
              <a:pathLst>
                <a:path w="17162" h="17161" extrusionOk="0">
                  <a:moveTo>
                    <a:pt x="16815" y="0"/>
                  </a:moveTo>
                  <a:lnTo>
                    <a:pt x="1" y="16647"/>
                  </a:lnTo>
                  <a:cubicBezTo>
                    <a:pt x="1" y="16814"/>
                    <a:pt x="167" y="16994"/>
                    <a:pt x="167" y="17161"/>
                  </a:cubicBezTo>
                  <a:lnTo>
                    <a:pt x="17161" y="167"/>
                  </a:lnTo>
                  <a:cubicBezTo>
                    <a:pt x="17161" y="0"/>
                    <a:pt x="16995" y="0"/>
                    <a:pt x="1681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8" name="Google Shape;1937;p47"/>
            <p:cNvSpPr/>
            <p:nvPr/>
          </p:nvSpPr>
          <p:spPr>
            <a:xfrm>
              <a:off x="303325" y="2829050"/>
              <a:ext cx="481050" cy="476900"/>
            </a:xfrm>
            <a:custGeom>
              <a:avLst/>
              <a:gdLst/>
              <a:ahLst/>
              <a:cxnLst/>
              <a:rect l="l" t="t" r="r" b="b"/>
              <a:pathLst>
                <a:path w="19242" h="19076" extrusionOk="0">
                  <a:moveTo>
                    <a:pt x="18728" y="0"/>
                  </a:moveTo>
                  <a:lnTo>
                    <a:pt x="0" y="18729"/>
                  </a:lnTo>
                  <a:cubicBezTo>
                    <a:pt x="0" y="18895"/>
                    <a:pt x="167" y="19075"/>
                    <a:pt x="167" y="19075"/>
                  </a:cubicBezTo>
                  <a:lnTo>
                    <a:pt x="19242" y="167"/>
                  </a:lnTo>
                  <a:cubicBezTo>
                    <a:pt x="19075" y="167"/>
                    <a:pt x="18895" y="0"/>
                    <a:pt x="18728"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09" name="Google Shape;1938;p47"/>
            <p:cNvSpPr/>
            <p:nvPr/>
          </p:nvSpPr>
          <p:spPr>
            <a:xfrm>
              <a:off x="285975" y="2807200"/>
              <a:ext cx="459550" cy="459550"/>
            </a:xfrm>
            <a:custGeom>
              <a:avLst/>
              <a:gdLst/>
              <a:ahLst/>
              <a:cxnLst/>
              <a:rect l="l" t="t" r="r" b="b"/>
              <a:pathLst>
                <a:path w="18382" h="18382" extrusionOk="0">
                  <a:moveTo>
                    <a:pt x="17855" y="0"/>
                  </a:moveTo>
                  <a:lnTo>
                    <a:pt x="0" y="18035"/>
                  </a:lnTo>
                  <a:cubicBezTo>
                    <a:pt x="0" y="18215"/>
                    <a:pt x="0" y="18215"/>
                    <a:pt x="167" y="18382"/>
                  </a:cubicBezTo>
                  <a:lnTo>
                    <a:pt x="18382" y="181"/>
                  </a:lnTo>
                  <a:cubicBezTo>
                    <a:pt x="18201" y="181"/>
                    <a:pt x="18035" y="181"/>
                    <a:pt x="1785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0" name="Google Shape;1939;p47"/>
            <p:cNvSpPr/>
            <p:nvPr/>
          </p:nvSpPr>
          <p:spPr>
            <a:xfrm>
              <a:off x="259950" y="2785700"/>
              <a:ext cx="390200" cy="390200"/>
            </a:xfrm>
            <a:custGeom>
              <a:avLst/>
              <a:gdLst/>
              <a:ahLst/>
              <a:cxnLst/>
              <a:rect l="l" t="t" r="r" b="b"/>
              <a:pathLst>
                <a:path w="15608" h="15608" extrusionOk="0">
                  <a:moveTo>
                    <a:pt x="15081" y="0"/>
                  </a:moveTo>
                  <a:lnTo>
                    <a:pt x="1" y="15080"/>
                  </a:lnTo>
                  <a:lnTo>
                    <a:pt x="1" y="15607"/>
                  </a:lnTo>
                  <a:lnTo>
                    <a:pt x="15608"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1" name="Google Shape;1940;p47"/>
            <p:cNvSpPr/>
            <p:nvPr/>
          </p:nvSpPr>
          <p:spPr>
            <a:xfrm>
              <a:off x="355325" y="2881075"/>
              <a:ext cx="494250" cy="494225"/>
            </a:xfrm>
            <a:custGeom>
              <a:avLst/>
              <a:gdLst/>
              <a:ahLst/>
              <a:cxnLst/>
              <a:rect l="l" t="t" r="r" b="b"/>
              <a:pathLst>
                <a:path w="19770" h="19769" extrusionOk="0">
                  <a:moveTo>
                    <a:pt x="19423" y="0"/>
                  </a:moveTo>
                  <a:lnTo>
                    <a:pt x="1" y="19422"/>
                  </a:lnTo>
                  <a:cubicBezTo>
                    <a:pt x="1" y="19422"/>
                    <a:pt x="167" y="19422"/>
                    <a:pt x="167" y="19589"/>
                  </a:cubicBezTo>
                  <a:lnTo>
                    <a:pt x="348" y="19769"/>
                  </a:lnTo>
                  <a:lnTo>
                    <a:pt x="19770" y="167"/>
                  </a:lnTo>
                  <a:lnTo>
                    <a:pt x="19589" y="167"/>
                  </a:lnTo>
                  <a:cubicBezTo>
                    <a:pt x="19589" y="0"/>
                    <a:pt x="19423" y="0"/>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2" name="Google Shape;1941;p47"/>
            <p:cNvSpPr/>
            <p:nvPr/>
          </p:nvSpPr>
          <p:spPr>
            <a:xfrm>
              <a:off x="259950" y="2781200"/>
              <a:ext cx="333675" cy="338150"/>
            </a:xfrm>
            <a:custGeom>
              <a:avLst/>
              <a:gdLst/>
              <a:ahLst/>
              <a:cxnLst/>
              <a:rect l="l" t="t" r="r" b="b"/>
              <a:pathLst>
                <a:path w="13347" h="13526" extrusionOk="0">
                  <a:moveTo>
                    <a:pt x="13347" y="0"/>
                  </a:moveTo>
                  <a:cubicBezTo>
                    <a:pt x="13180" y="0"/>
                    <a:pt x="13000" y="0"/>
                    <a:pt x="12653" y="180"/>
                  </a:cubicBezTo>
                  <a:lnTo>
                    <a:pt x="1" y="12832"/>
                  </a:lnTo>
                  <a:lnTo>
                    <a:pt x="1" y="13526"/>
                  </a:lnTo>
                  <a:lnTo>
                    <a:pt x="13347"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3" name="Google Shape;1942;p47"/>
            <p:cNvSpPr/>
            <p:nvPr/>
          </p:nvSpPr>
          <p:spPr>
            <a:xfrm>
              <a:off x="268625" y="2789850"/>
              <a:ext cx="255625" cy="260150"/>
            </a:xfrm>
            <a:custGeom>
              <a:avLst/>
              <a:gdLst/>
              <a:ahLst/>
              <a:cxnLst/>
              <a:rect l="l" t="t" r="r" b="b"/>
              <a:pathLst>
                <a:path w="10225" h="10406" extrusionOk="0">
                  <a:moveTo>
                    <a:pt x="10225" y="1"/>
                  </a:moveTo>
                  <a:lnTo>
                    <a:pt x="10209" y="17"/>
                  </a:lnTo>
                  <a:lnTo>
                    <a:pt x="10209" y="17"/>
                  </a:lnTo>
                  <a:cubicBezTo>
                    <a:pt x="10215" y="12"/>
                    <a:pt x="10220" y="6"/>
                    <a:pt x="10225" y="1"/>
                  </a:cubicBezTo>
                  <a:close/>
                  <a:moveTo>
                    <a:pt x="10209" y="17"/>
                  </a:moveTo>
                  <a:lnTo>
                    <a:pt x="10209" y="17"/>
                  </a:lnTo>
                  <a:cubicBezTo>
                    <a:pt x="10037" y="181"/>
                    <a:pt x="9706" y="186"/>
                    <a:pt x="9531" y="348"/>
                  </a:cubicBezTo>
                  <a:lnTo>
                    <a:pt x="167" y="9545"/>
                  </a:lnTo>
                  <a:cubicBezTo>
                    <a:pt x="1" y="9892"/>
                    <a:pt x="1" y="10239"/>
                    <a:pt x="1" y="10405"/>
                  </a:cubicBezTo>
                  <a:lnTo>
                    <a:pt x="10209" y="17"/>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4" name="Google Shape;1943;p47"/>
            <p:cNvSpPr/>
            <p:nvPr/>
          </p:nvSpPr>
          <p:spPr>
            <a:xfrm>
              <a:off x="610950" y="3132525"/>
              <a:ext cx="334000" cy="338150"/>
            </a:xfrm>
            <a:custGeom>
              <a:avLst/>
              <a:gdLst/>
              <a:ahLst/>
              <a:cxnLst/>
              <a:rect l="l" t="t" r="r" b="b"/>
              <a:pathLst>
                <a:path w="13360" h="13526" extrusionOk="0">
                  <a:moveTo>
                    <a:pt x="13360" y="0"/>
                  </a:moveTo>
                  <a:lnTo>
                    <a:pt x="0" y="13526"/>
                  </a:lnTo>
                  <a:lnTo>
                    <a:pt x="527" y="13526"/>
                  </a:lnTo>
                  <a:lnTo>
                    <a:pt x="13360" y="694"/>
                  </a:lnTo>
                  <a:lnTo>
                    <a:pt x="13360"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5" name="Google Shape;1944;p47"/>
            <p:cNvSpPr/>
            <p:nvPr/>
          </p:nvSpPr>
          <p:spPr>
            <a:xfrm>
              <a:off x="554750" y="3075975"/>
              <a:ext cx="390200" cy="390200"/>
            </a:xfrm>
            <a:custGeom>
              <a:avLst/>
              <a:gdLst/>
              <a:ahLst/>
              <a:cxnLst/>
              <a:rect l="l" t="t" r="r" b="b"/>
              <a:pathLst>
                <a:path w="15608" h="15608" extrusionOk="0">
                  <a:moveTo>
                    <a:pt x="15427" y="1"/>
                  </a:moveTo>
                  <a:lnTo>
                    <a:pt x="1" y="15607"/>
                  </a:lnTo>
                  <a:lnTo>
                    <a:pt x="514" y="15607"/>
                  </a:lnTo>
                  <a:lnTo>
                    <a:pt x="15608" y="694"/>
                  </a:lnTo>
                  <a:cubicBezTo>
                    <a:pt x="15608" y="348"/>
                    <a:pt x="15608" y="181"/>
                    <a:pt x="15427"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6" name="Google Shape;1945;p47"/>
            <p:cNvSpPr/>
            <p:nvPr/>
          </p:nvSpPr>
          <p:spPr>
            <a:xfrm>
              <a:off x="307475" y="2829050"/>
              <a:ext cx="121400" cy="121400"/>
            </a:xfrm>
            <a:custGeom>
              <a:avLst/>
              <a:gdLst/>
              <a:ahLst/>
              <a:cxnLst/>
              <a:rect l="l" t="t" r="r" b="b"/>
              <a:pathLst>
                <a:path w="4856" h="4856" extrusionOk="0">
                  <a:moveTo>
                    <a:pt x="4856" y="0"/>
                  </a:moveTo>
                  <a:lnTo>
                    <a:pt x="4856" y="0"/>
                  </a:lnTo>
                  <a:cubicBezTo>
                    <a:pt x="3816" y="694"/>
                    <a:pt x="2955" y="1388"/>
                    <a:pt x="2081" y="2248"/>
                  </a:cubicBezTo>
                  <a:cubicBezTo>
                    <a:pt x="1221" y="2941"/>
                    <a:pt x="528" y="3982"/>
                    <a:pt x="1" y="4856"/>
                  </a:cubicBezTo>
                  <a:lnTo>
                    <a:pt x="4856"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7" name="Google Shape;1946;p47"/>
            <p:cNvSpPr/>
            <p:nvPr/>
          </p:nvSpPr>
          <p:spPr>
            <a:xfrm>
              <a:off x="676150" y="3201875"/>
              <a:ext cx="260125" cy="260125"/>
            </a:xfrm>
            <a:custGeom>
              <a:avLst/>
              <a:gdLst/>
              <a:ahLst/>
              <a:cxnLst/>
              <a:rect l="l" t="t" r="r" b="b"/>
              <a:pathLst>
                <a:path w="10405" h="10405" extrusionOk="0">
                  <a:moveTo>
                    <a:pt x="10405" y="1"/>
                  </a:moveTo>
                  <a:lnTo>
                    <a:pt x="0" y="10405"/>
                  </a:lnTo>
                  <a:cubicBezTo>
                    <a:pt x="347" y="10405"/>
                    <a:pt x="694" y="10225"/>
                    <a:pt x="860" y="10225"/>
                  </a:cubicBezTo>
                  <a:lnTo>
                    <a:pt x="10224" y="861"/>
                  </a:lnTo>
                  <a:cubicBezTo>
                    <a:pt x="10224" y="514"/>
                    <a:pt x="10405" y="347"/>
                    <a:pt x="10405"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8" name="Google Shape;1947;p47"/>
            <p:cNvSpPr/>
            <p:nvPr/>
          </p:nvSpPr>
          <p:spPr>
            <a:xfrm>
              <a:off x="775675" y="3301400"/>
              <a:ext cx="121425" cy="121425"/>
            </a:xfrm>
            <a:custGeom>
              <a:avLst/>
              <a:gdLst/>
              <a:ahLst/>
              <a:cxnLst/>
              <a:rect l="l" t="t" r="r" b="b"/>
              <a:pathLst>
                <a:path w="4857" h="4857" extrusionOk="0">
                  <a:moveTo>
                    <a:pt x="4856" y="1"/>
                  </a:moveTo>
                  <a:lnTo>
                    <a:pt x="1" y="4856"/>
                  </a:lnTo>
                  <a:cubicBezTo>
                    <a:pt x="1041" y="4343"/>
                    <a:pt x="1915" y="3649"/>
                    <a:pt x="2775" y="2776"/>
                  </a:cubicBezTo>
                  <a:cubicBezTo>
                    <a:pt x="3649" y="1915"/>
                    <a:pt x="4343" y="1041"/>
                    <a:pt x="4856"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19" name="Google Shape;1948;p47"/>
            <p:cNvSpPr/>
            <p:nvPr/>
          </p:nvSpPr>
          <p:spPr>
            <a:xfrm>
              <a:off x="420200" y="2945925"/>
              <a:ext cx="481400" cy="476900"/>
            </a:xfrm>
            <a:custGeom>
              <a:avLst/>
              <a:gdLst/>
              <a:ahLst/>
              <a:cxnLst/>
              <a:rect l="l" t="t" r="r" b="b"/>
              <a:pathLst>
                <a:path w="19256" h="19076" extrusionOk="0">
                  <a:moveTo>
                    <a:pt x="18909" y="1"/>
                  </a:moveTo>
                  <a:lnTo>
                    <a:pt x="0" y="18909"/>
                  </a:lnTo>
                  <a:cubicBezTo>
                    <a:pt x="181" y="19075"/>
                    <a:pt x="347" y="19075"/>
                    <a:pt x="347" y="19075"/>
                  </a:cubicBezTo>
                  <a:lnTo>
                    <a:pt x="19255" y="347"/>
                  </a:lnTo>
                  <a:lnTo>
                    <a:pt x="18909" y="1"/>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0" name="Google Shape;1949;p47"/>
            <p:cNvSpPr/>
            <p:nvPr/>
          </p:nvSpPr>
          <p:spPr>
            <a:xfrm>
              <a:off x="385500" y="2911250"/>
              <a:ext cx="490100" cy="490075"/>
            </a:xfrm>
            <a:custGeom>
              <a:avLst/>
              <a:gdLst/>
              <a:ahLst/>
              <a:cxnLst/>
              <a:rect l="l" t="t" r="r" b="b"/>
              <a:pathLst>
                <a:path w="19604" h="19603" extrusionOk="0">
                  <a:moveTo>
                    <a:pt x="19423" y="0"/>
                  </a:moveTo>
                  <a:lnTo>
                    <a:pt x="1" y="19255"/>
                  </a:lnTo>
                  <a:lnTo>
                    <a:pt x="348" y="19602"/>
                  </a:lnTo>
                  <a:lnTo>
                    <a:pt x="19603" y="347"/>
                  </a:lnTo>
                  <a:cubicBezTo>
                    <a:pt x="19603" y="181"/>
                    <a:pt x="19423" y="181"/>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21" name="Google Shape;1950;p47"/>
            <p:cNvSpPr/>
            <p:nvPr/>
          </p:nvSpPr>
          <p:spPr>
            <a:xfrm>
              <a:off x="502725" y="3028475"/>
              <a:ext cx="433550" cy="429025"/>
            </a:xfrm>
            <a:custGeom>
              <a:avLst/>
              <a:gdLst/>
              <a:ahLst/>
              <a:cxnLst/>
              <a:rect l="l" t="t" r="r" b="b"/>
              <a:pathLst>
                <a:path w="17342" h="17161" extrusionOk="0">
                  <a:moveTo>
                    <a:pt x="17161" y="0"/>
                  </a:moveTo>
                  <a:lnTo>
                    <a:pt x="1" y="17161"/>
                  </a:lnTo>
                  <a:lnTo>
                    <a:pt x="514" y="17161"/>
                  </a:lnTo>
                  <a:lnTo>
                    <a:pt x="17342" y="513"/>
                  </a:lnTo>
                  <a:cubicBezTo>
                    <a:pt x="17161" y="347"/>
                    <a:pt x="17161" y="167"/>
                    <a:pt x="1716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2" name="Google Shape;1951;p47"/>
            <p:cNvSpPr/>
            <p:nvPr/>
          </p:nvSpPr>
          <p:spPr>
            <a:xfrm>
              <a:off x="459375" y="2985125"/>
              <a:ext cx="459575" cy="459550"/>
            </a:xfrm>
            <a:custGeom>
              <a:avLst/>
              <a:gdLst/>
              <a:ahLst/>
              <a:cxnLst/>
              <a:rect l="l" t="t" r="r" b="b"/>
              <a:pathLst>
                <a:path w="18383" h="18382" extrusionOk="0">
                  <a:moveTo>
                    <a:pt x="18202" y="0"/>
                  </a:moveTo>
                  <a:lnTo>
                    <a:pt x="1" y="18201"/>
                  </a:lnTo>
                  <a:cubicBezTo>
                    <a:pt x="167" y="18201"/>
                    <a:pt x="348" y="18381"/>
                    <a:pt x="514" y="18381"/>
                  </a:cubicBezTo>
                  <a:lnTo>
                    <a:pt x="18382" y="347"/>
                  </a:lnTo>
                  <a:cubicBezTo>
                    <a:pt x="18382" y="347"/>
                    <a:pt x="18382" y="167"/>
                    <a:pt x="1820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123" name="Google Shape;1934;p47"/>
          <p:cNvGrpSpPr/>
          <p:nvPr/>
        </p:nvGrpSpPr>
        <p:grpSpPr>
          <a:xfrm>
            <a:off x="9814560" y="1734185"/>
            <a:ext cx="572770" cy="527050"/>
            <a:chOff x="259950" y="2781200"/>
            <a:chExt cx="685000" cy="689475"/>
          </a:xfrm>
          <a:solidFill>
            <a:srgbClr val="617980"/>
          </a:solidFill>
        </p:grpSpPr>
        <p:sp>
          <p:nvSpPr>
            <p:cNvPr id="124" name="Google Shape;1935;p47"/>
            <p:cNvSpPr/>
            <p:nvPr/>
          </p:nvSpPr>
          <p:spPr>
            <a:xfrm>
              <a:off x="329325" y="2850550"/>
              <a:ext cx="489725" cy="490075"/>
            </a:xfrm>
            <a:custGeom>
              <a:avLst/>
              <a:gdLst/>
              <a:ahLst/>
              <a:cxnLst/>
              <a:rect l="l" t="t" r="r" b="b"/>
              <a:pathLst>
                <a:path w="19589" h="19603" extrusionOk="0">
                  <a:moveTo>
                    <a:pt x="19242" y="1"/>
                  </a:moveTo>
                  <a:lnTo>
                    <a:pt x="1" y="19256"/>
                  </a:lnTo>
                  <a:cubicBezTo>
                    <a:pt x="1" y="19422"/>
                    <a:pt x="167" y="19603"/>
                    <a:pt x="167" y="19603"/>
                  </a:cubicBezTo>
                  <a:lnTo>
                    <a:pt x="19589" y="347"/>
                  </a:lnTo>
                  <a:cubicBezTo>
                    <a:pt x="19422" y="181"/>
                    <a:pt x="19242" y="181"/>
                    <a:pt x="1924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5" name="Google Shape;1936;p47"/>
            <p:cNvSpPr/>
            <p:nvPr/>
          </p:nvSpPr>
          <p:spPr>
            <a:xfrm>
              <a:off x="268625" y="2794375"/>
              <a:ext cx="429050" cy="429025"/>
            </a:xfrm>
            <a:custGeom>
              <a:avLst/>
              <a:gdLst/>
              <a:ahLst/>
              <a:cxnLst/>
              <a:rect l="l" t="t" r="r" b="b"/>
              <a:pathLst>
                <a:path w="17162" h="17161" extrusionOk="0">
                  <a:moveTo>
                    <a:pt x="16815" y="0"/>
                  </a:moveTo>
                  <a:lnTo>
                    <a:pt x="1" y="16647"/>
                  </a:lnTo>
                  <a:cubicBezTo>
                    <a:pt x="1" y="16814"/>
                    <a:pt x="167" y="16994"/>
                    <a:pt x="167" y="17161"/>
                  </a:cubicBezTo>
                  <a:lnTo>
                    <a:pt x="17161" y="167"/>
                  </a:lnTo>
                  <a:cubicBezTo>
                    <a:pt x="17161" y="0"/>
                    <a:pt x="16995" y="0"/>
                    <a:pt x="1681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6" name="Google Shape;1937;p47"/>
            <p:cNvSpPr/>
            <p:nvPr/>
          </p:nvSpPr>
          <p:spPr>
            <a:xfrm>
              <a:off x="303325" y="2829050"/>
              <a:ext cx="481050" cy="476900"/>
            </a:xfrm>
            <a:custGeom>
              <a:avLst/>
              <a:gdLst/>
              <a:ahLst/>
              <a:cxnLst/>
              <a:rect l="l" t="t" r="r" b="b"/>
              <a:pathLst>
                <a:path w="19242" h="19076" extrusionOk="0">
                  <a:moveTo>
                    <a:pt x="18728" y="0"/>
                  </a:moveTo>
                  <a:lnTo>
                    <a:pt x="0" y="18729"/>
                  </a:lnTo>
                  <a:cubicBezTo>
                    <a:pt x="0" y="18895"/>
                    <a:pt x="167" y="19075"/>
                    <a:pt x="167" y="19075"/>
                  </a:cubicBezTo>
                  <a:lnTo>
                    <a:pt x="19242" y="167"/>
                  </a:lnTo>
                  <a:cubicBezTo>
                    <a:pt x="19075" y="167"/>
                    <a:pt x="18895" y="0"/>
                    <a:pt x="18728"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7" name="Google Shape;1938;p47"/>
            <p:cNvSpPr/>
            <p:nvPr/>
          </p:nvSpPr>
          <p:spPr>
            <a:xfrm>
              <a:off x="285975" y="2807200"/>
              <a:ext cx="459550" cy="459550"/>
            </a:xfrm>
            <a:custGeom>
              <a:avLst/>
              <a:gdLst/>
              <a:ahLst/>
              <a:cxnLst/>
              <a:rect l="l" t="t" r="r" b="b"/>
              <a:pathLst>
                <a:path w="18382" h="18382" extrusionOk="0">
                  <a:moveTo>
                    <a:pt x="17855" y="0"/>
                  </a:moveTo>
                  <a:lnTo>
                    <a:pt x="0" y="18035"/>
                  </a:lnTo>
                  <a:cubicBezTo>
                    <a:pt x="0" y="18215"/>
                    <a:pt x="0" y="18215"/>
                    <a:pt x="167" y="18382"/>
                  </a:cubicBezTo>
                  <a:lnTo>
                    <a:pt x="18382" y="181"/>
                  </a:lnTo>
                  <a:cubicBezTo>
                    <a:pt x="18201" y="181"/>
                    <a:pt x="18035" y="181"/>
                    <a:pt x="1785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8" name="Google Shape;1939;p47"/>
            <p:cNvSpPr/>
            <p:nvPr/>
          </p:nvSpPr>
          <p:spPr>
            <a:xfrm>
              <a:off x="259950" y="2785700"/>
              <a:ext cx="390200" cy="390200"/>
            </a:xfrm>
            <a:custGeom>
              <a:avLst/>
              <a:gdLst/>
              <a:ahLst/>
              <a:cxnLst/>
              <a:rect l="l" t="t" r="r" b="b"/>
              <a:pathLst>
                <a:path w="15608" h="15608" extrusionOk="0">
                  <a:moveTo>
                    <a:pt x="15081" y="0"/>
                  </a:moveTo>
                  <a:lnTo>
                    <a:pt x="1" y="15080"/>
                  </a:lnTo>
                  <a:lnTo>
                    <a:pt x="1" y="15607"/>
                  </a:lnTo>
                  <a:lnTo>
                    <a:pt x="15608"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29" name="Google Shape;1940;p47"/>
            <p:cNvSpPr/>
            <p:nvPr/>
          </p:nvSpPr>
          <p:spPr>
            <a:xfrm>
              <a:off x="355325" y="2881075"/>
              <a:ext cx="494250" cy="494225"/>
            </a:xfrm>
            <a:custGeom>
              <a:avLst/>
              <a:gdLst/>
              <a:ahLst/>
              <a:cxnLst/>
              <a:rect l="l" t="t" r="r" b="b"/>
              <a:pathLst>
                <a:path w="19770" h="19769" extrusionOk="0">
                  <a:moveTo>
                    <a:pt x="19423" y="0"/>
                  </a:moveTo>
                  <a:lnTo>
                    <a:pt x="1" y="19422"/>
                  </a:lnTo>
                  <a:cubicBezTo>
                    <a:pt x="1" y="19422"/>
                    <a:pt x="167" y="19422"/>
                    <a:pt x="167" y="19589"/>
                  </a:cubicBezTo>
                  <a:lnTo>
                    <a:pt x="348" y="19769"/>
                  </a:lnTo>
                  <a:lnTo>
                    <a:pt x="19770" y="167"/>
                  </a:lnTo>
                  <a:lnTo>
                    <a:pt x="19589" y="167"/>
                  </a:lnTo>
                  <a:cubicBezTo>
                    <a:pt x="19589" y="0"/>
                    <a:pt x="19423" y="0"/>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0" name="Google Shape;1941;p47"/>
            <p:cNvSpPr/>
            <p:nvPr/>
          </p:nvSpPr>
          <p:spPr>
            <a:xfrm>
              <a:off x="259950" y="2781200"/>
              <a:ext cx="333675" cy="338150"/>
            </a:xfrm>
            <a:custGeom>
              <a:avLst/>
              <a:gdLst/>
              <a:ahLst/>
              <a:cxnLst/>
              <a:rect l="l" t="t" r="r" b="b"/>
              <a:pathLst>
                <a:path w="13347" h="13526" extrusionOk="0">
                  <a:moveTo>
                    <a:pt x="13347" y="0"/>
                  </a:moveTo>
                  <a:cubicBezTo>
                    <a:pt x="13180" y="0"/>
                    <a:pt x="13000" y="0"/>
                    <a:pt x="12653" y="180"/>
                  </a:cubicBezTo>
                  <a:lnTo>
                    <a:pt x="1" y="12832"/>
                  </a:lnTo>
                  <a:lnTo>
                    <a:pt x="1" y="13526"/>
                  </a:lnTo>
                  <a:lnTo>
                    <a:pt x="13347"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1" name="Google Shape;1942;p47"/>
            <p:cNvSpPr/>
            <p:nvPr/>
          </p:nvSpPr>
          <p:spPr>
            <a:xfrm>
              <a:off x="268625" y="2789850"/>
              <a:ext cx="255625" cy="260150"/>
            </a:xfrm>
            <a:custGeom>
              <a:avLst/>
              <a:gdLst/>
              <a:ahLst/>
              <a:cxnLst/>
              <a:rect l="l" t="t" r="r" b="b"/>
              <a:pathLst>
                <a:path w="10225" h="10406" extrusionOk="0">
                  <a:moveTo>
                    <a:pt x="10225" y="1"/>
                  </a:moveTo>
                  <a:lnTo>
                    <a:pt x="10209" y="17"/>
                  </a:lnTo>
                  <a:lnTo>
                    <a:pt x="10209" y="17"/>
                  </a:lnTo>
                  <a:cubicBezTo>
                    <a:pt x="10215" y="12"/>
                    <a:pt x="10220" y="6"/>
                    <a:pt x="10225" y="1"/>
                  </a:cubicBezTo>
                  <a:close/>
                  <a:moveTo>
                    <a:pt x="10209" y="17"/>
                  </a:moveTo>
                  <a:lnTo>
                    <a:pt x="10209" y="17"/>
                  </a:lnTo>
                  <a:cubicBezTo>
                    <a:pt x="10037" y="181"/>
                    <a:pt x="9706" y="186"/>
                    <a:pt x="9531" y="348"/>
                  </a:cubicBezTo>
                  <a:lnTo>
                    <a:pt x="167" y="9545"/>
                  </a:lnTo>
                  <a:cubicBezTo>
                    <a:pt x="1" y="9892"/>
                    <a:pt x="1" y="10239"/>
                    <a:pt x="1" y="10405"/>
                  </a:cubicBezTo>
                  <a:lnTo>
                    <a:pt x="10209" y="17"/>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2" name="Google Shape;1943;p47"/>
            <p:cNvSpPr/>
            <p:nvPr/>
          </p:nvSpPr>
          <p:spPr>
            <a:xfrm>
              <a:off x="610950" y="3132525"/>
              <a:ext cx="334000" cy="338150"/>
            </a:xfrm>
            <a:custGeom>
              <a:avLst/>
              <a:gdLst/>
              <a:ahLst/>
              <a:cxnLst/>
              <a:rect l="l" t="t" r="r" b="b"/>
              <a:pathLst>
                <a:path w="13360" h="13526" extrusionOk="0">
                  <a:moveTo>
                    <a:pt x="13360" y="0"/>
                  </a:moveTo>
                  <a:lnTo>
                    <a:pt x="0" y="13526"/>
                  </a:lnTo>
                  <a:lnTo>
                    <a:pt x="527" y="13526"/>
                  </a:lnTo>
                  <a:lnTo>
                    <a:pt x="13360" y="694"/>
                  </a:lnTo>
                  <a:lnTo>
                    <a:pt x="13360"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3" name="Google Shape;1944;p47"/>
            <p:cNvSpPr/>
            <p:nvPr/>
          </p:nvSpPr>
          <p:spPr>
            <a:xfrm>
              <a:off x="554750" y="3075975"/>
              <a:ext cx="390200" cy="390200"/>
            </a:xfrm>
            <a:custGeom>
              <a:avLst/>
              <a:gdLst/>
              <a:ahLst/>
              <a:cxnLst/>
              <a:rect l="l" t="t" r="r" b="b"/>
              <a:pathLst>
                <a:path w="15608" h="15608" extrusionOk="0">
                  <a:moveTo>
                    <a:pt x="15427" y="1"/>
                  </a:moveTo>
                  <a:lnTo>
                    <a:pt x="1" y="15607"/>
                  </a:lnTo>
                  <a:lnTo>
                    <a:pt x="514" y="15607"/>
                  </a:lnTo>
                  <a:lnTo>
                    <a:pt x="15608" y="694"/>
                  </a:lnTo>
                  <a:cubicBezTo>
                    <a:pt x="15608" y="348"/>
                    <a:pt x="15608" y="181"/>
                    <a:pt x="15427"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4" name="Google Shape;1945;p47"/>
            <p:cNvSpPr/>
            <p:nvPr/>
          </p:nvSpPr>
          <p:spPr>
            <a:xfrm>
              <a:off x="307475" y="2829050"/>
              <a:ext cx="121400" cy="121400"/>
            </a:xfrm>
            <a:custGeom>
              <a:avLst/>
              <a:gdLst/>
              <a:ahLst/>
              <a:cxnLst/>
              <a:rect l="l" t="t" r="r" b="b"/>
              <a:pathLst>
                <a:path w="4856" h="4856" extrusionOk="0">
                  <a:moveTo>
                    <a:pt x="4856" y="0"/>
                  </a:moveTo>
                  <a:lnTo>
                    <a:pt x="4856" y="0"/>
                  </a:lnTo>
                  <a:cubicBezTo>
                    <a:pt x="3816" y="694"/>
                    <a:pt x="2955" y="1388"/>
                    <a:pt x="2081" y="2248"/>
                  </a:cubicBezTo>
                  <a:cubicBezTo>
                    <a:pt x="1221" y="2941"/>
                    <a:pt x="528" y="3982"/>
                    <a:pt x="1" y="4856"/>
                  </a:cubicBezTo>
                  <a:lnTo>
                    <a:pt x="4856"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5" name="Google Shape;1946;p47"/>
            <p:cNvSpPr/>
            <p:nvPr/>
          </p:nvSpPr>
          <p:spPr>
            <a:xfrm>
              <a:off x="676150" y="3201875"/>
              <a:ext cx="260125" cy="260125"/>
            </a:xfrm>
            <a:custGeom>
              <a:avLst/>
              <a:gdLst/>
              <a:ahLst/>
              <a:cxnLst/>
              <a:rect l="l" t="t" r="r" b="b"/>
              <a:pathLst>
                <a:path w="10405" h="10405" extrusionOk="0">
                  <a:moveTo>
                    <a:pt x="10405" y="1"/>
                  </a:moveTo>
                  <a:lnTo>
                    <a:pt x="0" y="10405"/>
                  </a:lnTo>
                  <a:cubicBezTo>
                    <a:pt x="347" y="10405"/>
                    <a:pt x="694" y="10225"/>
                    <a:pt x="860" y="10225"/>
                  </a:cubicBezTo>
                  <a:lnTo>
                    <a:pt x="10224" y="861"/>
                  </a:lnTo>
                  <a:cubicBezTo>
                    <a:pt x="10224" y="514"/>
                    <a:pt x="10405" y="347"/>
                    <a:pt x="10405"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6" name="Google Shape;1947;p47"/>
            <p:cNvSpPr/>
            <p:nvPr/>
          </p:nvSpPr>
          <p:spPr>
            <a:xfrm>
              <a:off x="775675" y="3301400"/>
              <a:ext cx="121425" cy="121425"/>
            </a:xfrm>
            <a:custGeom>
              <a:avLst/>
              <a:gdLst/>
              <a:ahLst/>
              <a:cxnLst/>
              <a:rect l="l" t="t" r="r" b="b"/>
              <a:pathLst>
                <a:path w="4857" h="4857" extrusionOk="0">
                  <a:moveTo>
                    <a:pt x="4856" y="1"/>
                  </a:moveTo>
                  <a:lnTo>
                    <a:pt x="1" y="4856"/>
                  </a:lnTo>
                  <a:cubicBezTo>
                    <a:pt x="1041" y="4343"/>
                    <a:pt x="1915" y="3649"/>
                    <a:pt x="2775" y="2776"/>
                  </a:cubicBezTo>
                  <a:cubicBezTo>
                    <a:pt x="3649" y="1915"/>
                    <a:pt x="4343" y="1041"/>
                    <a:pt x="4856"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7" name="Google Shape;1948;p47"/>
            <p:cNvSpPr/>
            <p:nvPr/>
          </p:nvSpPr>
          <p:spPr>
            <a:xfrm>
              <a:off x="420200" y="2945925"/>
              <a:ext cx="481400" cy="476900"/>
            </a:xfrm>
            <a:custGeom>
              <a:avLst/>
              <a:gdLst/>
              <a:ahLst/>
              <a:cxnLst/>
              <a:rect l="l" t="t" r="r" b="b"/>
              <a:pathLst>
                <a:path w="19256" h="19076" extrusionOk="0">
                  <a:moveTo>
                    <a:pt x="18909" y="1"/>
                  </a:moveTo>
                  <a:lnTo>
                    <a:pt x="0" y="18909"/>
                  </a:lnTo>
                  <a:cubicBezTo>
                    <a:pt x="181" y="19075"/>
                    <a:pt x="347" y="19075"/>
                    <a:pt x="347" y="19075"/>
                  </a:cubicBezTo>
                  <a:lnTo>
                    <a:pt x="19255" y="347"/>
                  </a:lnTo>
                  <a:lnTo>
                    <a:pt x="18909" y="1"/>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38" name="Google Shape;1949;p47"/>
            <p:cNvSpPr/>
            <p:nvPr/>
          </p:nvSpPr>
          <p:spPr>
            <a:xfrm>
              <a:off x="385500" y="2911250"/>
              <a:ext cx="490100" cy="490075"/>
            </a:xfrm>
            <a:custGeom>
              <a:avLst/>
              <a:gdLst/>
              <a:ahLst/>
              <a:cxnLst/>
              <a:rect l="l" t="t" r="r" b="b"/>
              <a:pathLst>
                <a:path w="19604" h="19603" extrusionOk="0">
                  <a:moveTo>
                    <a:pt x="19423" y="0"/>
                  </a:moveTo>
                  <a:lnTo>
                    <a:pt x="1" y="19255"/>
                  </a:lnTo>
                  <a:lnTo>
                    <a:pt x="348" y="19602"/>
                  </a:lnTo>
                  <a:lnTo>
                    <a:pt x="19603" y="347"/>
                  </a:lnTo>
                  <a:cubicBezTo>
                    <a:pt x="19603" y="181"/>
                    <a:pt x="19423" y="181"/>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39" name="Google Shape;1950;p47"/>
            <p:cNvSpPr/>
            <p:nvPr/>
          </p:nvSpPr>
          <p:spPr>
            <a:xfrm>
              <a:off x="502725" y="3028475"/>
              <a:ext cx="433550" cy="429025"/>
            </a:xfrm>
            <a:custGeom>
              <a:avLst/>
              <a:gdLst/>
              <a:ahLst/>
              <a:cxnLst/>
              <a:rect l="l" t="t" r="r" b="b"/>
              <a:pathLst>
                <a:path w="17342" h="17161" extrusionOk="0">
                  <a:moveTo>
                    <a:pt x="17161" y="0"/>
                  </a:moveTo>
                  <a:lnTo>
                    <a:pt x="1" y="17161"/>
                  </a:lnTo>
                  <a:lnTo>
                    <a:pt x="514" y="17161"/>
                  </a:lnTo>
                  <a:lnTo>
                    <a:pt x="17342" y="513"/>
                  </a:lnTo>
                  <a:cubicBezTo>
                    <a:pt x="17161" y="347"/>
                    <a:pt x="17161" y="167"/>
                    <a:pt x="1716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0" name="Google Shape;1951;p47"/>
            <p:cNvSpPr/>
            <p:nvPr/>
          </p:nvSpPr>
          <p:spPr>
            <a:xfrm>
              <a:off x="459375" y="2985125"/>
              <a:ext cx="459575" cy="459550"/>
            </a:xfrm>
            <a:custGeom>
              <a:avLst/>
              <a:gdLst/>
              <a:ahLst/>
              <a:cxnLst/>
              <a:rect l="l" t="t" r="r" b="b"/>
              <a:pathLst>
                <a:path w="18383" h="18382" extrusionOk="0">
                  <a:moveTo>
                    <a:pt x="18202" y="0"/>
                  </a:moveTo>
                  <a:lnTo>
                    <a:pt x="1" y="18201"/>
                  </a:lnTo>
                  <a:cubicBezTo>
                    <a:pt x="167" y="18201"/>
                    <a:pt x="348" y="18381"/>
                    <a:pt x="514" y="18381"/>
                  </a:cubicBezTo>
                  <a:lnTo>
                    <a:pt x="18382" y="347"/>
                  </a:lnTo>
                  <a:cubicBezTo>
                    <a:pt x="18382" y="347"/>
                    <a:pt x="18382" y="167"/>
                    <a:pt x="1820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141" name="Google Shape;1934;p47"/>
          <p:cNvGrpSpPr/>
          <p:nvPr/>
        </p:nvGrpSpPr>
        <p:grpSpPr>
          <a:xfrm>
            <a:off x="10059035" y="4382770"/>
            <a:ext cx="378460" cy="381000"/>
            <a:chOff x="259950" y="2781200"/>
            <a:chExt cx="685000" cy="689475"/>
          </a:xfrm>
          <a:solidFill>
            <a:srgbClr val="617980"/>
          </a:solidFill>
        </p:grpSpPr>
        <p:sp>
          <p:nvSpPr>
            <p:cNvPr id="142" name="Google Shape;1935;p47"/>
            <p:cNvSpPr/>
            <p:nvPr/>
          </p:nvSpPr>
          <p:spPr>
            <a:xfrm>
              <a:off x="329325" y="2850550"/>
              <a:ext cx="489725" cy="490075"/>
            </a:xfrm>
            <a:custGeom>
              <a:avLst/>
              <a:gdLst/>
              <a:ahLst/>
              <a:cxnLst/>
              <a:rect l="l" t="t" r="r" b="b"/>
              <a:pathLst>
                <a:path w="19589" h="19603" extrusionOk="0">
                  <a:moveTo>
                    <a:pt x="19242" y="1"/>
                  </a:moveTo>
                  <a:lnTo>
                    <a:pt x="1" y="19256"/>
                  </a:lnTo>
                  <a:cubicBezTo>
                    <a:pt x="1" y="19422"/>
                    <a:pt x="167" y="19603"/>
                    <a:pt x="167" y="19603"/>
                  </a:cubicBezTo>
                  <a:lnTo>
                    <a:pt x="19589" y="347"/>
                  </a:lnTo>
                  <a:cubicBezTo>
                    <a:pt x="19422" y="181"/>
                    <a:pt x="19242" y="181"/>
                    <a:pt x="1924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3" name="Google Shape;1936;p47"/>
            <p:cNvSpPr/>
            <p:nvPr/>
          </p:nvSpPr>
          <p:spPr>
            <a:xfrm>
              <a:off x="268625" y="2794375"/>
              <a:ext cx="429050" cy="429025"/>
            </a:xfrm>
            <a:custGeom>
              <a:avLst/>
              <a:gdLst/>
              <a:ahLst/>
              <a:cxnLst/>
              <a:rect l="l" t="t" r="r" b="b"/>
              <a:pathLst>
                <a:path w="17162" h="17161" extrusionOk="0">
                  <a:moveTo>
                    <a:pt x="16815" y="0"/>
                  </a:moveTo>
                  <a:lnTo>
                    <a:pt x="1" y="16647"/>
                  </a:lnTo>
                  <a:cubicBezTo>
                    <a:pt x="1" y="16814"/>
                    <a:pt x="167" y="16994"/>
                    <a:pt x="167" y="17161"/>
                  </a:cubicBezTo>
                  <a:lnTo>
                    <a:pt x="17161" y="167"/>
                  </a:lnTo>
                  <a:cubicBezTo>
                    <a:pt x="17161" y="0"/>
                    <a:pt x="16995" y="0"/>
                    <a:pt x="1681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4" name="Google Shape;1937;p47"/>
            <p:cNvSpPr/>
            <p:nvPr/>
          </p:nvSpPr>
          <p:spPr>
            <a:xfrm>
              <a:off x="303325" y="2829050"/>
              <a:ext cx="481050" cy="476900"/>
            </a:xfrm>
            <a:custGeom>
              <a:avLst/>
              <a:gdLst/>
              <a:ahLst/>
              <a:cxnLst/>
              <a:rect l="l" t="t" r="r" b="b"/>
              <a:pathLst>
                <a:path w="19242" h="19076" extrusionOk="0">
                  <a:moveTo>
                    <a:pt x="18728" y="0"/>
                  </a:moveTo>
                  <a:lnTo>
                    <a:pt x="0" y="18729"/>
                  </a:lnTo>
                  <a:cubicBezTo>
                    <a:pt x="0" y="18895"/>
                    <a:pt x="167" y="19075"/>
                    <a:pt x="167" y="19075"/>
                  </a:cubicBezTo>
                  <a:lnTo>
                    <a:pt x="19242" y="167"/>
                  </a:lnTo>
                  <a:cubicBezTo>
                    <a:pt x="19075" y="167"/>
                    <a:pt x="18895" y="0"/>
                    <a:pt x="18728"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5" name="Google Shape;1938;p47"/>
            <p:cNvSpPr/>
            <p:nvPr/>
          </p:nvSpPr>
          <p:spPr>
            <a:xfrm>
              <a:off x="285975" y="2807200"/>
              <a:ext cx="459550" cy="459550"/>
            </a:xfrm>
            <a:custGeom>
              <a:avLst/>
              <a:gdLst/>
              <a:ahLst/>
              <a:cxnLst/>
              <a:rect l="l" t="t" r="r" b="b"/>
              <a:pathLst>
                <a:path w="18382" h="18382" extrusionOk="0">
                  <a:moveTo>
                    <a:pt x="17855" y="0"/>
                  </a:moveTo>
                  <a:lnTo>
                    <a:pt x="0" y="18035"/>
                  </a:lnTo>
                  <a:cubicBezTo>
                    <a:pt x="0" y="18215"/>
                    <a:pt x="0" y="18215"/>
                    <a:pt x="167" y="18382"/>
                  </a:cubicBezTo>
                  <a:lnTo>
                    <a:pt x="18382" y="181"/>
                  </a:lnTo>
                  <a:cubicBezTo>
                    <a:pt x="18201" y="181"/>
                    <a:pt x="18035" y="181"/>
                    <a:pt x="17855"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6" name="Google Shape;1939;p47"/>
            <p:cNvSpPr/>
            <p:nvPr/>
          </p:nvSpPr>
          <p:spPr>
            <a:xfrm>
              <a:off x="259950" y="2785700"/>
              <a:ext cx="390200" cy="390200"/>
            </a:xfrm>
            <a:custGeom>
              <a:avLst/>
              <a:gdLst/>
              <a:ahLst/>
              <a:cxnLst/>
              <a:rect l="l" t="t" r="r" b="b"/>
              <a:pathLst>
                <a:path w="15608" h="15608" extrusionOk="0">
                  <a:moveTo>
                    <a:pt x="15081" y="0"/>
                  </a:moveTo>
                  <a:lnTo>
                    <a:pt x="1" y="15080"/>
                  </a:lnTo>
                  <a:lnTo>
                    <a:pt x="1" y="15607"/>
                  </a:lnTo>
                  <a:lnTo>
                    <a:pt x="15608"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7" name="Google Shape;1940;p47"/>
            <p:cNvSpPr/>
            <p:nvPr/>
          </p:nvSpPr>
          <p:spPr>
            <a:xfrm>
              <a:off x="355325" y="2881075"/>
              <a:ext cx="494250" cy="494225"/>
            </a:xfrm>
            <a:custGeom>
              <a:avLst/>
              <a:gdLst/>
              <a:ahLst/>
              <a:cxnLst/>
              <a:rect l="l" t="t" r="r" b="b"/>
              <a:pathLst>
                <a:path w="19770" h="19769" extrusionOk="0">
                  <a:moveTo>
                    <a:pt x="19423" y="0"/>
                  </a:moveTo>
                  <a:lnTo>
                    <a:pt x="1" y="19422"/>
                  </a:lnTo>
                  <a:cubicBezTo>
                    <a:pt x="1" y="19422"/>
                    <a:pt x="167" y="19422"/>
                    <a:pt x="167" y="19589"/>
                  </a:cubicBezTo>
                  <a:lnTo>
                    <a:pt x="348" y="19769"/>
                  </a:lnTo>
                  <a:lnTo>
                    <a:pt x="19770" y="167"/>
                  </a:lnTo>
                  <a:lnTo>
                    <a:pt x="19589" y="167"/>
                  </a:lnTo>
                  <a:cubicBezTo>
                    <a:pt x="19589" y="0"/>
                    <a:pt x="19423" y="0"/>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8" name="Google Shape;1941;p47"/>
            <p:cNvSpPr/>
            <p:nvPr/>
          </p:nvSpPr>
          <p:spPr>
            <a:xfrm>
              <a:off x="259950" y="2781200"/>
              <a:ext cx="333675" cy="338150"/>
            </a:xfrm>
            <a:custGeom>
              <a:avLst/>
              <a:gdLst/>
              <a:ahLst/>
              <a:cxnLst/>
              <a:rect l="l" t="t" r="r" b="b"/>
              <a:pathLst>
                <a:path w="13347" h="13526" extrusionOk="0">
                  <a:moveTo>
                    <a:pt x="13347" y="0"/>
                  </a:moveTo>
                  <a:cubicBezTo>
                    <a:pt x="13180" y="0"/>
                    <a:pt x="13000" y="0"/>
                    <a:pt x="12653" y="180"/>
                  </a:cubicBezTo>
                  <a:lnTo>
                    <a:pt x="1" y="12832"/>
                  </a:lnTo>
                  <a:lnTo>
                    <a:pt x="1" y="13526"/>
                  </a:lnTo>
                  <a:lnTo>
                    <a:pt x="13347"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49" name="Google Shape;1942;p47"/>
            <p:cNvSpPr/>
            <p:nvPr/>
          </p:nvSpPr>
          <p:spPr>
            <a:xfrm>
              <a:off x="268625" y="2789850"/>
              <a:ext cx="255625" cy="260150"/>
            </a:xfrm>
            <a:custGeom>
              <a:avLst/>
              <a:gdLst/>
              <a:ahLst/>
              <a:cxnLst/>
              <a:rect l="l" t="t" r="r" b="b"/>
              <a:pathLst>
                <a:path w="10225" h="10406" extrusionOk="0">
                  <a:moveTo>
                    <a:pt x="10225" y="1"/>
                  </a:moveTo>
                  <a:lnTo>
                    <a:pt x="10209" y="17"/>
                  </a:lnTo>
                  <a:lnTo>
                    <a:pt x="10209" y="17"/>
                  </a:lnTo>
                  <a:cubicBezTo>
                    <a:pt x="10215" y="12"/>
                    <a:pt x="10220" y="6"/>
                    <a:pt x="10225" y="1"/>
                  </a:cubicBezTo>
                  <a:close/>
                  <a:moveTo>
                    <a:pt x="10209" y="17"/>
                  </a:moveTo>
                  <a:lnTo>
                    <a:pt x="10209" y="17"/>
                  </a:lnTo>
                  <a:cubicBezTo>
                    <a:pt x="10037" y="181"/>
                    <a:pt x="9706" y="186"/>
                    <a:pt x="9531" y="348"/>
                  </a:cubicBezTo>
                  <a:lnTo>
                    <a:pt x="167" y="9545"/>
                  </a:lnTo>
                  <a:cubicBezTo>
                    <a:pt x="1" y="9892"/>
                    <a:pt x="1" y="10239"/>
                    <a:pt x="1" y="10405"/>
                  </a:cubicBezTo>
                  <a:lnTo>
                    <a:pt x="10209" y="17"/>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0" name="Google Shape;1943;p47"/>
            <p:cNvSpPr/>
            <p:nvPr/>
          </p:nvSpPr>
          <p:spPr>
            <a:xfrm>
              <a:off x="610950" y="3132525"/>
              <a:ext cx="334000" cy="338150"/>
            </a:xfrm>
            <a:custGeom>
              <a:avLst/>
              <a:gdLst/>
              <a:ahLst/>
              <a:cxnLst/>
              <a:rect l="l" t="t" r="r" b="b"/>
              <a:pathLst>
                <a:path w="13360" h="13526" extrusionOk="0">
                  <a:moveTo>
                    <a:pt x="13360" y="0"/>
                  </a:moveTo>
                  <a:lnTo>
                    <a:pt x="0" y="13526"/>
                  </a:lnTo>
                  <a:lnTo>
                    <a:pt x="527" y="13526"/>
                  </a:lnTo>
                  <a:lnTo>
                    <a:pt x="13360" y="694"/>
                  </a:lnTo>
                  <a:lnTo>
                    <a:pt x="13360"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1" name="Google Shape;1944;p47"/>
            <p:cNvSpPr/>
            <p:nvPr/>
          </p:nvSpPr>
          <p:spPr>
            <a:xfrm>
              <a:off x="554750" y="3075975"/>
              <a:ext cx="390200" cy="390200"/>
            </a:xfrm>
            <a:custGeom>
              <a:avLst/>
              <a:gdLst/>
              <a:ahLst/>
              <a:cxnLst/>
              <a:rect l="l" t="t" r="r" b="b"/>
              <a:pathLst>
                <a:path w="15608" h="15608" extrusionOk="0">
                  <a:moveTo>
                    <a:pt x="15427" y="1"/>
                  </a:moveTo>
                  <a:lnTo>
                    <a:pt x="1" y="15607"/>
                  </a:lnTo>
                  <a:lnTo>
                    <a:pt x="514" y="15607"/>
                  </a:lnTo>
                  <a:lnTo>
                    <a:pt x="15608" y="694"/>
                  </a:lnTo>
                  <a:cubicBezTo>
                    <a:pt x="15608" y="348"/>
                    <a:pt x="15608" y="181"/>
                    <a:pt x="15427"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2" name="Google Shape;1945;p47"/>
            <p:cNvSpPr/>
            <p:nvPr/>
          </p:nvSpPr>
          <p:spPr>
            <a:xfrm>
              <a:off x="307475" y="2829050"/>
              <a:ext cx="121400" cy="121400"/>
            </a:xfrm>
            <a:custGeom>
              <a:avLst/>
              <a:gdLst/>
              <a:ahLst/>
              <a:cxnLst/>
              <a:rect l="l" t="t" r="r" b="b"/>
              <a:pathLst>
                <a:path w="4856" h="4856" extrusionOk="0">
                  <a:moveTo>
                    <a:pt x="4856" y="0"/>
                  </a:moveTo>
                  <a:lnTo>
                    <a:pt x="4856" y="0"/>
                  </a:lnTo>
                  <a:cubicBezTo>
                    <a:pt x="3816" y="694"/>
                    <a:pt x="2955" y="1388"/>
                    <a:pt x="2081" y="2248"/>
                  </a:cubicBezTo>
                  <a:cubicBezTo>
                    <a:pt x="1221" y="2941"/>
                    <a:pt x="528" y="3982"/>
                    <a:pt x="1" y="4856"/>
                  </a:cubicBezTo>
                  <a:lnTo>
                    <a:pt x="4856" y="0"/>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3" name="Google Shape;1946;p47"/>
            <p:cNvSpPr/>
            <p:nvPr/>
          </p:nvSpPr>
          <p:spPr>
            <a:xfrm>
              <a:off x="676150" y="3201875"/>
              <a:ext cx="260125" cy="260125"/>
            </a:xfrm>
            <a:custGeom>
              <a:avLst/>
              <a:gdLst/>
              <a:ahLst/>
              <a:cxnLst/>
              <a:rect l="l" t="t" r="r" b="b"/>
              <a:pathLst>
                <a:path w="10405" h="10405" extrusionOk="0">
                  <a:moveTo>
                    <a:pt x="10405" y="1"/>
                  </a:moveTo>
                  <a:lnTo>
                    <a:pt x="0" y="10405"/>
                  </a:lnTo>
                  <a:cubicBezTo>
                    <a:pt x="347" y="10405"/>
                    <a:pt x="694" y="10225"/>
                    <a:pt x="860" y="10225"/>
                  </a:cubicBezTo>
                  <a:lnTo>
                    <a:pt x="10224" y="861"/>
                  </a:lnTo>
                  <a:cubicBezTo>
                    <a:pt x="10224" y="514"/>
                    <a:pt x="10405" y="347"/>
                    <a:pt x="10405"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4" name="Google Shape;1947;p47"/>
            <p:cNvSpPr/>
            <p:nvPr/>
          </p:nvSpPr>
          <p:spPr>
            <a:xfrm>
              <a:off x="775675" y="3301400"/>
              <a:ext cx="121425" cy="121425"/>
            </a:xfrm>
            <a:custGeom>
              <a:avLst/>
              <a:gdLst/>
              <a:ahLst/>
              <a:cxnLst/>
              <a:rect l="l" t="t" r="r" b="b"/>
              <a:pathLst>
                <a:path w="4857" h="4857" extrusionOk="0">
                  <a:moveTo>
                    <a:pt x="4856" y="1"/>
                  </a:moveTo>
                  <a:lnTo>
                    <a:pt x="1" y="4856"/>
                  </a:lnTo>
                  <a:cubicBezTo>
                    <a:pt x="1041" y="4343"/>
                    <a:pt x="1915" y="3649"/>
                    <a:pt x="2775" y="2776"/>
                  </a:cubicBezTo>
                  <a:cubicBezTo>
                    <a:pt x="3649" y="1915"/>
                    <a:pt x="4343" y="1041"/>
                    <a:pt x="4856"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5" name="Google Shape;1948;p47"/>
            <p:cNvSpPr/>
            <p:nvPr/>
          </p:nvSpPr>
          <p:spPr>
            <a:xfrm>
              <a:off x="420200" y="2945925"/>
              <a:ext cx="481400" cy="476900"/>
            </a:xfrm>
            <a:custGeom>
              <a:avLst/>
              <a:gdLst/>
              <a:ahLst/>
              <a:cxnLst/>
              <a:rect l="l" t="t" r="r" b="b"/>
              <a:pathLst>
                <a:path w="19256" h="19076" extrusionOk="0">
                  <a:moveTo>
                    <a:pt x="18909" y="1"/>
                  </a:moveTo>
                  <a:lnTo>
                    <a:pt x="0" y="18909"/>
                  </a:lnTo>
                  <a:cubicBezTo>
                    <a:pt x="181" y="19075"/>
                    <a:pt x="347" y="19075"/>
                    <a:pt x="347" y="19075"/>
                  </a:cubicBezTo>
                  <a:lnTo>
                    <a:pt x="19255" y="347"/>
                  </a:lnTo>
                  <a:lnTo>
                    <a:pt x="18909" y="1"/>
                  </a:ln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6" name="Google Shape;1949;p47"/>
            <p:cNvSpPr/>
            <p:nvPr/>
          </p:nvSpPr>
          <p:spPr>
            <a:xfrm>
              <a:off x="385500" y="2911250"/>
              <a:ext cx="490100" cy="490075"/>
            </a:xfrm>
            <a:custGeom>
              <a:avLst/>
              <a:gdLst/>
              <a:ahLst/>
              <a:cxnLst/>
              <a:rect l="l" t="t" r="r" b="b"/>
              <a:pathLst>
                <a:path w="19604" h="19603" extrusionOk="0">
                  <a:moveTo>
                    <a:pt x="19423" y="0"/>
                  </a:moveTo>
                  <a:lnTo>
                    <a:pt x="1" y="19255"/>
                  </a:lnTo>
                  <a:lnTo>
                    <a:pt x="348" y="19602"/>
                  </a:lnTo>
                  <a:lnTo>
                    <a:pt x="19603" y="347"/>
                  </a:lnTo>
                  <a:cubicBezTo>
                    <a:pt x="19603" y="181"/>
                    <a:pt x="19423" y="181"/>
                    <a:pt x="19423"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57" name="Google Shape;1950;p47"/>
            <p:cNvSpPr/>
            <p:nvPr/>
          </p:nvSpPr>
          <p:spPr>
            <a:xfrm>
              <a:off x="502725" y="3028475"/>
              <a:ext cx="433550" cy="429025"/>
            </a:xfrm>
            <a:custGeom>
              <a:avLst/>
              <a:gdLst/>
              <a:ahLst/>
              <a:cxnLst/>
              <a:rect l="l" t="t" r="r" b="b"/>
              <a:pathLst>
                <a:path w="17342" h="17161" extrusionOk="0">
                  <a:moveTo>
                    <a:pt x="17161" y="0"/>
                  </a:moveTo>
                  <a:lnTo>
                    <a:pt x="1" y="17161"/>
                  </a:lnTo>
                  <a:lnTo>
                    <a:pt x="514" y="17161"/>
                  </a:lnTo>
                  <a:lnTo>
                    <a:pt x="17342" y="513"/>
                  </a:lnTo>
                  <a:cubicBezTo>
                    <a:pt x="17161" y="347"/>
                    <a:pt x="17161" y="167"/>
                    <a:pt x="1716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58" name="Google Shape;1951;p47"/>
            <p:cNvSpPr/>
            <p:nvPr/>
          </p:nvSpPr>
          <p:spPr>
            <a:xfrm>
              <a:off x="459375" y="2985125"/>
              <a:ext cx="459575" cy="459550"/>
            </a:xfrm>
            <a:custGeom>
              <a:avLst/>
              <a:gdLst/>
              <a:ahLst/>
              <a:cxnLst/>
              <a:rect l="l" t="t" r="r" b="b"/>
              <a:pathLst>
                <a:path w="18383" h="18382" extrusionOk="0">
                  <a:moveTo>
                    <a:pt x="18202" y="0"/>
                  </a:moveTo>
                  <a:lnTo>
                    <a:pt x="1" y="18201"/>
                  </a:lnTo>
                  <a:cubicBezTo>
                    <a:pt x="167" y="18201"/>
                    <a:pt x="348" y="18381"/>
                    <a:pt x="514" y="18381"/>
                  </a:cubicBezTo>
                  <a:lnTo>
                    <a:pt x="18382" y="347"/>
                  </a:lnTo>
                  <a:cubicBezTo>
                    <a:pt x="18382" y="347"/>
                    <a:pt x="18382" y="167"/>
                    <a:pt x="1820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grpSp>
        <p:nvGrpSpPr>
          <p:cNvPr id="159" name="Google Shape;1934;p47"/>
          <p:cNvGrpSpPr/>
          <p:nvPr/>
        </p:nvGrpSpPr>
        <p:grpSpPr>
          <a:xfrm rot="18180000">
            <a:off x="11327765" y="5109845"/>
            <a:ext cx="419735" cy="422910"/>
            <a:chOff x="259950" y="2781200"/>
            <a:chExt cx="685000" cy="689475"/>
          </a:xfrm>
          <a:solidFill>
            <a:srgbClr val="617980"/>
          </a:solidFill>
        </p:grpSpPr>
        <p:sp>
          <p:nvSpPr>
            <p:cNvPr id="160" name="Google Shape;1935;p47"/>
            <p:cNvSpPr/>
            <p:nvPr/>
          </p:nvSpPr>
          <p:spPr>
            <a:xfrm>
              <a:off x="329325" y="2850550"/>
              <a:ext cx="489725" cy="49007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1" name="Google Shape;1936;p47"/>
            <p:cNvSpPr/>
            <p:nvPr/>
          </p:nvSpPr>
          <p:spPr>
            <a:xfrm>
              <a:off x="268625" y="2794375"/>
              <a:ext cx="429050" cy="4290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2" name="Google Shape;1937;p47"/>
            <p:cNvSpPr/>
            <p:nvPr/>
          </p:nvSpPr>
          <p:spPr>
            <a:xfrm>
              <a:off x="303325" y="2829050"/>
              <a:ext cx="481050" cy="4769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3" name="Google Shape;1938;p47"/>
            <p:cNvSpPr/>
            <p:nvPr/>
          </p:nvSpPr>
          <p:spPr>
            <a:xfrm>
              <a:off x="285975" y="2807200"/>
              <a:ext cx="459550" cy="4595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4" name="Google Shape;1939;p47"/>
            <p:cNvSpPr/>
            <p:nvPr/>
          </p:nvSpPr>
          <p:spPr>
            <a:xfrm>
              <a:off x="259950" y="2785700"/>
              <a:ext cx="390200" cy="3902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5" name="Google Shape;1940;p47"/>
            <p:cNvSpPr/>
            <p:nvPr/>
          </p:nvSpPr>
          <p:spPr>
            <a:xfrm>
              <a:off x="355325" y="2881075"/>
              <a:ext cx="494250" cy="4942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6" name="Google Shape;1941;p47"/>
            <p:cNvSpPr/>
            <p:nvPr/>
          </p:nvSpPr>
          <p:spPr>
            <a:xfrm>
              <a:off x="259950" y="2781200"/>
              <a:ext cx="333675" cy="338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7" name="Google Shape;1942;p47"/>
            <p:cNvSpPr/>
            <p:nvPr/>
          </p:nvSpPr>
          <p:spPr>
            <a:xfrm>
              <a:off x="268625" y="2789850"/>
              <a:ext cx="255625" cy="260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8" name="Google Shape;1943;p47"/>
            <p:cNvSpPr/>
            <p:nvPr/>
          </p:nvSpPr>
          <p:spPr>
            <a:xfrm>
              <a:off x="610950" y="3132525"/>
              <a:ext cx="334000" cy="3381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69" name="Google Shape;1944;p47"/>
            <p:cNvSpPr/>
            <p:nvPr/>
          </p:nvSpPr>
          <p:spPr>
            <a:xfrm>
              <a:off x="554750" y="3075975"/>
              <a:ext cx="390200" cy="3902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0" name="Google Shape;1945;p47"/>
            <p:cNvSpPr/>
            <p:nvPr/>
          </p:nvSpPr>
          <p:spPr>
            <a:xfrm>
              <a:off x="307475" y="2829050"/>
              <a:ext cx="121400" cy="1214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1" name="Google Shape;1946;p47"/>
            <p:cNvSpPr/>
            <p:nvPr/>
          </p:nvSpPr>
          <p:spPr>
            <a:xfrm>
              <a:off x="676150" y="3201875"/>
              <a:ext cx="260125" cy="2601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2" name="Google Shape;1947;p47"/>
            <p:cNvSpPr/>
            <p:nvPr/>
          </p:nvSpPr>
          <p:spPr>
            <a:xfrm>
              <a:off x="775675" y="3301400"/>
              <a:ext cx="121425" cy="1214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3" name="Google Shape;1948;p47"/>
            <p:cNvSpPr/>
            <p:nvPr/>
          </p:nvSpPr>
          <p:spPr>
            <a:xfrm>
              <a:off x="420200" y="2945925"/>
              <a:ext cx="481400" cy="47690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4" name="Google Shape;1949;p47"/>
            <p:cNvSpPr/>
            <p:nvPr/>
          </p:nvSpPr>
          <p:spPr>
            <a:xfrm>
              <a:off x="385500" y="2911250"/>
              <a:ext cx="490100" cy="49007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dirty="0">
                <a:latin typeface="Arial" panose="020B0604020202020204"/>
                <a:ea typeface="微软雅黑" panose="020B0503020204020204" pitchFamily="34" charset="-122"/>
                <a:sym typeface="Arial" panose="020B0604020202020204"/>
              </a:endParaRPr>
            </a:p>
          </p:txBody>
        </p:sp>
        <p:sp>
          <p:nvSpPr>
            <p:cNvPr id="175" name="Google Shape;1950;p47"/>
            <p:cNvSpPr/>
            <p:nvPr/>
          </p:nvSpPr>
          <p:spPr>
            <a:xfrm>
              <a:off x="502725" y="3028475"/>
              <a:ext cx="433550" cy="429025"/>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76" name="Google Shape;1951;p47"/>
            <p:cNvSpPr/>
            <p:nvPr/>
          </p:nvSpPr>
          <p:spPr>
            <a:xfrm>
              <a:off x="459375" y="2985125"/>
              <a:ext cx="459575" cy="459550"/>
            </a:xfrm>
            <a:prstGeom prst="flowChartDecision">
              <a:avLst/>
            </a:prstGeom>
            <a:grp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grpSp>
      <p:sp>
        <p:nvSpPr>
          <p:cNvPr id="184" name="任意多边形 183"/>
          <p:cNvSpPr/>
          <p:nvPr/>
        </p:nvSpPr>
        <p:spPr>
          <a:xfrm>
            <a:off x="6011545" y="-27305"/>
            <a:ext cx="6152515" cy="1216025"/>
          </a:xfrm>
          <a:custGeom>
            <a:avLst/>
            <a:gdLst>
              <a:gd name="connisteX0" fmla="*/ 0 w 5742305"/>
              <a:gd name="connsiteY0" fmla="*/ 13970 h 1597028"/>
              <a:gd name="connisteX1" fmla="*/ 1824355 w 5742305"/>
              <a:gd name="connsiteY1" fmla="*/ 1597025 h 1597028"/>
              <a:gd name="connisteX2" fmla="*/ 5742305 w 5742305"/>
              <a:gd name="connsiteY2" fmla="*/ 0 h 1597028"/>
            </a:gdLst>
            <a:ahLst/>
            <a:cxnLst>
              <a:cxn ang="0">
                <a:pos x="connisteX0" y="connsiteY0"/>
              </a:cxn>
              <a:cxn ang="0">
                <a:pos x="connisteX1" y="connsiteY1"/>
              </a:cxn>
              <a:cxn ang="0">
                <a:pos x="connisteX2" y="connsiteY2"/>
              </a:cxn>
            </a:cxnLst>
            <a:rect l="l" t="t" r="r" b="b"/>
            <a:pathLst>
              <a:path w="5742305" h="1597029">
                <a:moveTo>
                  <a:pt x="0" y="13970"/>
                </a:moveTo>
                <a:cubicBezTo>
                  <a:pt x="286385" y="362585"/>
                  <a:pt x="675640" y="1599565"/>
                  <a:pt x="1824355" y="1597025"/>
                </a:cubicBezTo>
                <a:cubicBezTo>
                  <a:pt x="2973070" y="1594485"/>
                  <a:pt x="4994910" y="351155"/>
                  <a:pt x="5742305" y="0"/>
                </a:cubicBezTo>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6" name="Google Shape;1935;p47"/>
          <p:cNvSpPr/>
          <p:nvPr/>
        </p:nvSpPr>
        <p:spPr>
          <a:xfrm rot="16560000">
            <a:off x="6561455" y="507365"/>
            <a:ext cx="1094740" cy="1096010"/>
          </a:xfrm>
          <a:prstGeom prst="flowChartDecision">
            <a:avLst/>
          </a:prstGeom>
          <a:solidFill>
            <a:schemeClr val="bg1">
              <a:lumMod val="50000"/>
            </a:schemeClr>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196" name="Google Shape;1945;p47"/>
          <p:cNvSpPr/>
          <p:nvPr/>
        </p:nvSpPr>
        <p:spPr>
          <a:xfrm rot="16560000">
            <a:off x="5960745" y="843915"/>
            <a:ext cx="271145" cy="271780"/>
          </a:xfrm>
          <a:prstGeom prst="flowChartDecision">
            <a:avLst/>
          </a:prstGeom>
          <a:solidFill>
            <a:srgbClr val="61798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
        <p:nvSpPr>
          <p:cNvPr id="202" name="Google Shape;1951;p47"/>
          <p:cNvSpPr/>
          <p:nvPr/>
        </p:nvSpPr>
        <p:spPr>
          <a:xfrm rot="16560000">
            <a:off x="7750810" y="560070"/>
            <a:ext cx="791845" cy="791845"/>
          </a:xfrm>
          <a:prstGeom prst="flowChartDecision">
            <a:avLst/>
          </a:prstGeom>
          <a:solidFill>
            <a:srgbClr val="617980"/>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a:latin typeface="Arial" panose="020B0604020202020204"/>
              <a:ea typeface="微软雅黑" panose="020B0503020204020204" pitchFamily="3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par>
    </p:tnLst>
    <p:bldLst>
      <p:bldP spid="4" grpId="0"/>
    </p:bldLst>
  </p:timing>
</p:sld>
</file>

<file path=ppt/tags/tag1.xml><?xml version="1.0" encoding="utf-8"?>
<p:tagLst xmlns:p="http://schemas.openxmlformats.org/presentationml/2006/main">
  <p:tag name="KSO_WM_UNIT_PLACING_PICTURE_USER_VIEWPORT" val="{&quot;height&quot;:6069,&quot;width&quot;:7469}"/>
</p:tagLst>
</file>

<file path=ppt/tags/tag2.xml><?xml version="1.0" encoding="utf-8"?>
<p:tagLst xmlns:p="http://schemas.openxmlformats.org/presentationml/2006/main">
  <p:tag name="KSO_WM_UNIT_VALUE" val="719*1396"/>
  <p:tag name="KSO_WM_UNIT_HIGHLIGHT" val="0"/>
  <p:tag name="KSO_WM_UNIT_COMPATIBLE" val="0"/>
  <p:tag name="KSO_WM_UNIT_DIAGRAM_ISNUMVISUAL" val="0"/>
  <p:tag name="KSO_WM_UNIT_DIAGRAM_ISREFERUNIT" val="0"/>
  <p:tag name="KSO_WM_UNIT_TYPE" val="d"/>
  <p:tag name="KSO_WM_UNIT_INDEX" val="2"/>
  <p:tag name="KSO_WM_UNIT_ID" val="diagram20210843_1*d*2"/>
  <p:tag name="KSO_WM_TEMPLATE_CATEGORY" val="diagram"/>
  <p:tag name="KSO_WM_TEMPLATE_INDEX" val="20210843"/>
  <p:tag name="KSO_WM_UNIT_LAYERLEVEL" val="1"/>
  <p:tag name="KSO_WM_TAG_VERSION" val="1.0"/>
  <p:tag name="KSO_WM_BEAUTIFY_FLAG" val="#wm#"/>
  <p:tag name="KSO_WM_CHIP_GROUPID" val="5e7310da9a230a26b9e88a19"/>
  <p:tag name="KSO_WM_CHIP_XID" val="5e7310da9a230a26b9e88a1a"/>
  <p:tag name="KSO_WM_UNIT_DEC_AREA_ID" val="d4467ecf4f9846fbbf055c0cda06e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87d30966d5e4cf09cf4608c9c5ac749"/>
  <p:tag name="KSO_WM_UNIT_SUPPORT_UNIT_TYPE" val="[&quot;d&quot;,&quot;α&quot;,&quot;β&quot;]"/>
  <p:tag name="KSO_WM_TEMPLATE_ASSEMBLE_XID" val="60656e644054ed1e2fb7f7b0"/>
  <p:tag name="KSO_WM_TEMPLATE_ASSEMBLE_GROUPID" val="60656e644054ed1e2fb7f7b0"/>
</p:tagLst>
</file>

<file path=ppt/theme/theme1.xml><?xml version="1.0" encoding="utf-8"?>
<a:theme xmlns:a="http://schemas.openxmlformats.org/drawingml/2006/main" name="第一PPT，www.1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gktobpdc">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796</Words>
  <Application>WPS 演示</Application>
  <PresentationFormat>自定义</PresentationFormat>
  <Paragraphs>38</Paragraphs>
  <Slides>7</Slides>
  <Notes>28</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7</vt:i4>
      </vt:variant>
    </vt:vector>
  </HeadingPairs>
  <TitlesOfParts>
    <vt:vector size="25" baseType="lpstr">
      <vt:lpstr>Arial</vt:lpstr>
      <vt:lpstr>宋体</vt:lpstr>
      <vt:lpstr>Wingdings</vt:lpstr>
      <vt:lpstr>等线</vt:lpstr>
      <vt:lpstr>等线 Light</vt:lpstr>
      <vt:lpstr>微软雅黑</vt:lpstr>
      <vt:lpstr>Calibri</vt:lpstr>
      <vt:lpstr>Arial</vt:lpstr>
      <vt:lpstr>Arial Unicode MS</vt:lpstr>
      <vt:lpstr>义启小魏楷</vt:lpstr>
      <vt:lpstr>楷体_GB2312</vt:lpstr>
      <vt:lpstr>方正楷体_GBK</vt:lpstr>
      <vt:lpstr>方正黑体_GBK</vt:lpstr>
      <vt:lpstr>方正小标宋_GBK</vt:lpstr>
      <vt:lpstr>方正小标宋简体</vt:lpstr>
      <vt:lpstr>新宋体</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劳动节</dc:title>
  <dc:creator>第一PPT</dc:creator>
  <cp:keywords>www.1ppt.com</cp:keywords>
  <dc:description>www.1ppt.com</dc:description>
  <cp:lastModifiedBy>Administrator</cp:lastModifiedBy>
  <cp:revision>59</cp:revision>
  <dcterms:created xsi:type="dcterms:W3CDTF">2018-04-24T15:00:00Z</dcterms:created>
  <dcterms:modified xsi:type="dcterms:W3CDTF">2023-08-04T07:49:21Z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2052-11.8.2.10972</vt:lpwstr>
  </property>
  <property fmtid="{D5CDD505-2E9C-101B-9397-08002B2CF9AE}" pid="3" name="ICV">
    <vt:lpwstr>5E9A76983A704A67AF834536BD8E60FA</vt:lpwstr>
  </property>
</Properties>
</file>