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306" r:id="rId5"/>
    <p:sldId id="264" r:id="rId6"/>
    <p:sldId id="267" r:id="rId7"/>
    <p:sldId id="313" r:id="rId8"/>
    <p:sldId id="315" r:id="rId9"/>
    <p:sldId id="268" r:id="rId10"/>
    <p:sldId id="271" r:id="rId11"/>
    <p:sldId id="277"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5" userDrawn="1">
          <p15:clr>
            <a:srgbClr val="A4A3A4"/>
          </p15:clr>
        </p15:guide>
        <p15:guide id="2" pos="38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53" y="77"/>
      </p:cViewPr>
      <p:guideLst>
        <p:guide orient="horz" pos="2095"/>
        <p:guide pos="38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44450">
              <a:solidFill>
                <a:schemeClr val="bg1"/>
              </a:solidFill>
            </a:ln>
          </c:spPr>
          <c:explosion val="0"/>
          <c:dPt>
            <c:idx val="0"/>
            <c:bubble3D val="0"/>
            <c:spPr>
              <a:noFill/>
              <a:ln w="44450">
                <a:solidFill>
                  <a:schemeClr val="bg1"/>
                </a:solidFill>
              </a:ln>
              <a:effectLst/>
            </c:spPr>
          </c:dPt>
          <c:dPt>
            <c:idx val="1"/>
            <c:bubble3D val="0"/>
            <c:spPr>
              <a:noFill/>
              <a:ln w="44450">
                <a:solidFill>
                  <a:schemeClr val="bg1"/>
                </a:solidFill>
              </a:ln>
              <a:effectLst/>
            </c:spPr>
          </c:dPt>
          <c:dPt>
            <c:idx val="2"/>
            <c:bubble3D val="0"/>
            <c:spPr>
              <a:noFill/>
              <a:ln w="44450">
                <a:solidFill>
                  <a:schemeClr val="bg1"/>
                </a:solidFill>
              </a:ln>
              <a:effectLst/>
            </c:spPr>
          </c:dPt>
          <c:dPt>
            <c:idx val="3"/>
            <c:bubble3D val="0"/>
            <c:spPr>
              <a:noFill/>
              <a:ln w="44450">
                <a:solidFill>
                  <a:schemeClr val="bg1"/>
                </a:solidFill>
              </a:ln>
              <a:effectLst/>
            </c:spPr>
          </c:dPt>
          <c:dLbls>
            <c:dLbl>
              <c:idx val="0"/>
              <c:delete val="1"/>
            </c:dLbl>
            <c:dLbl>
              <c:idx val="1"/>
              <c:delete val="1"/>
            </c:dLbl>
            <c:dLbl>
              <c:idx val="2"/>
              <c:delete val="1"/>
            </c:dLbl>
            <c:dLbl>
              <c:idx val="3"/>
              <c:delete val="1"/>
            </c:dLbl>
            <c:spPr>
              <a:noFill/>
              <a:ln>
                <a:noFill/>
              </a:ln>
              <a:effectLst/>
            </c:spPr>
            <c:txPr>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禹卫书法行书简体" panose="02000603000000000000" pitchFamily="2" charset="-122"/>
                    <a:ea typeface="禹卫书法行书简体" panose="02000603000000000000" pitchFamily="2" charset="-122"/>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2F818FE-EF92-41E1-901C-A87404FC39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E4BA5-DCB7-49C7-AB05-C0BC9C8586C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818FE-EF92-41E1-901C-A87404FC39B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E4BA5-DCB7-49C7-AB05-C0BC9C8586C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108761" y="3236976"/>
            <a:ext cx="7974477" cy="2464309"/>
          </a:xfrm>
          <a:prstGeom prst="rect">
            <a:avLst/>
          </a:prstGeom>
        </p:spPr>
      </p:pic>
      <p:sp>
        <p:nvSpPr>
          <p:cNvPr id="7" name="文本框 6"/>
          <p:cNvSpPr txBox="1"/>
          <p:nvPr/>
        </p:nvSpPr>
        <p:spPr>
          <a:xfrm>
            <a:off x="1678305" y="1570355"/>
            <a:ext cx="8601710" cy="1160780"/>
          </a:xfrm>
          <a:prstGeom prst="rect">
            <a:avLst/>
          </a:prstGeom>
          <a:noFill/>
        </p:spPr>
        <p:txBody>
          <a:bodyPr wrap="square" rtlCol="0">
            <a:noAutofit/>
          </a:bodyPr>
          <a:lstStyle/>
          <a:p>
            <a:pPr algn="ctr"/>
            <a:r>
              <a:rPr sz="3600" b="1" dirty="0">
                <a:latin typeface="仿宋" panose="02010609060101010101" charset="-122"/>
                <a:ea typeface="仿宋" panose="02010609060101010101" charset="-122"/>
                <a:cs typeface="仿宋" panose="02010609060101010101" charset="-122"/>
              </a:rPr>
              <a:t>桂林市雁山区房屋建筑和市政基础设施工程事故应急预案</a:t>
            </a:r>
            <a:r>
              <a:rPr lang="zh-CN" altLang="en-US" sz="3600" b="1" dirty="0">
                <a:latin typeface="仿宋" panose="02010609060101010101" charset="-122"/>
                <a:ea typeface="仿宋" panose="02010609060101010101" charset="-122"/>
                <a:cs typeface="仿宋" panose="02010609060101010101" charset="-122"/>
              </a:rPr>
              <a:t>解读</a:t>
            </a:r>
            <a:endParaRPr lang="zh-CN" altLang="en-US" sz="3600" b="1"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391721" y="146650"/>
            <a:ext cx="1740863" cy="537969"/>
          </a:xfrm>
          <a:prstGeom prst="rect">
            <a:avLst/>
          </a:prstGeom>
        </p:spPr>
      </p:pic>
      <p:sp>
        <p:nvSpPr>
          <p:cNvPr id="37" name="文本框 36"/>
          <p:cNvSpPr txBox="1"/>
          <p:nvPr/>
        </p:nvSpPr>
        <p:spPr>
          <a:xfrm>
            <a:off x="2436495" y="213995"/>
            <a:ext cx="3031490" cy="521970"/>
          </a:xfrm>
          <a:prstGeom prst="rect">
            <a:avLst/>
          </a:prstGeom>
          <a:noFill/>
        </p:spPr>
        <p:txBody>
          <a:bodyPr wrap="square" rtlCol="0">
            <a:spAutoFit/>
          </a:bodyPr>
          <a:lstStyle/>
          <a:p>
            <a:r>
              <a:rPr lang="zh-CN" altLang="en-US" sz="2800" dirty="0" smtClean="0">
                <a:latin typeface="仿宋" panose="02010609060101010101" charset="-122"/>
                <a:ea typeface="仿宋" panose="02010609060101010101" charset="-122"/>
              </a:rPr>
              <a:t>六、应急保障</a:t>
            </a:r>
            <a:endParaRPr lang="zh-CN" altLang="en-US" sz="2800" dirty="0" smtClean="0">
              <a:latin typeface="仿宋" panose="02010609060101010101" charset="-122"/>
              <a:ea typeface="仿宋" panose="02010609060101010101" charset="-122"/>
            </a:endParaRPr>
          </a:p>
        </p:txBody>
      </p:sp>
      <p:pic>
        <p:nvPicPr>
          <p:cNvPr id="413" name="图片 4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5088">
            <a:off x="5451325" y="2424903"/>
            <a:ext cx="1371699" cy="4404438"/>
          </a:xfrm>
          <a:prstGeom prst="rect">
            <a:avLst/>
          </a:prstGeom>
        </p:spPr>
      </p:pic>
      <p:pic>
        <p:nvPicPr>
          <p:cNvPr id="414" name="图片 413"/>
          <p:cNvPicPr>
            <a:picLocks noChangeAspect="1"/>
          </p:cNvPicPr>
          <p:nvPr/>
        </p:nvPicPr>
        <p:blipFill>
          <a:blip r:embed="rId5"/>
          <a:stretch>
            <a:fillRect/>
          </a:stretch>
        </p:blipFill>
        <p:spPr>
          <a:xfrm rot="21115669">
            <a:off x="4586598" y="1919943"/>
            <a:ext cx="1568523" cy="1772680"/>
          </a:xfrm>
          <a:prstGeom prst="rect">
            <a:avLst/>
          </a:prstGeom>
        </p:spPr>
      </p:pic>
      <p:pic>
        <p:nvPicPr>
          <p:cNvPr id="415" name="图片 414"/>
          <p:cNvPicPr>
            <a:picLocks noChangeAspect="1"/>
          </p:cNvPicPr>
          <p:nvPr/>
        </p:nvPicPr>
        <p:blipFill>
          <a:blip r:embed="rId5"/>
          <a:stretch>
            <a:fillRect/>
          </a:stretch>
        </p:blipFill>
        <p:spPr>
          <a:xfrm rot="4254110">
            <a:off x="5912424" y="2569745"/>
            <a:ext cx="1520067" cy="1717917"/>
          </a:xfrm>
          <a:prstGeom prst="rect">
            <a:avLst/>
          </a:prstGeom>
        </p:spPr>
      </p:pic>
      <p:pic>
        <p:nvPicPr>
          <p:cNvPr id="416" name="图片 415"/>
          <p:cNvPicPr>
            <a:picLocks noChangeAspect="1"/>
          </p:cNvPicPr>
          <p:nvPr/>
        </p:nvPicPr>
        <p:blipFill>
          <a:blip r:embed="rId5"/>
          <a:stretch>
            <a:fillRect/>
          </a:stretch>
        </p:blipFill>
        <p:spPr>
          <a:xfrm rot="21115669">
            <a:off x="4568556" y="4017199"/>
            <a:ext cx="1568523" cy="1772680"/>
          </a:xfrm>
          <a:prstGeom prst="rect">
            <a:avLst/>
          </a:prstGeom>
        </p:spPr>
      </p:pic>
      <p:pic>
        <p:nvPicPr>
          <p:cNvPr id="417" name="图片 416"/>
          <p:cNvPicPr>
            <a:picLocks noChangeAspect="1"/>
          </p:cNvPicPr>
          <p:nvPr/>
        </p:nvPicPr>
        <p:blipFill>
          <a:blip r:embed="rId5"/>
          <a:stretch>
            <a:fillRect/>
          </a:stretch>
        </p:blipFill>
        <p:spPr>
          <a:xfrm rot="4254110">
            <a:off x="5912746" y="4640182"/>
            <a:ext cx="1520067" cy="1717917"/>
          </a:xfrm>
          <a:prstGeom prst="rect">
            <a:avLst/>
          </a:prstGeom>
        </p:spPr>
      </p:pic>
      <p:sp>
        <p:nvSpPr>
          <p:cNvPr id="420" name="文本框 419"/>
          <p:cNvSpPr txBox="1"/>
          <p:nvPr/>
        </p:nvSpPr>
        <p:spPr>
          <a:xfrm>
            <a:off x="1915795" y="2115185"/>
            <a:ext cx="2536190" cy="1014730"/>
          </a:xfrm>
          <a:prstGeom prst="rect">
            <a:avLst/>
          </a:prstGeom>
          <a:noFill/>
        </p:spPr>
        <p:txBody>
          <a:bodyPr vert="horz" wrap="square" rtlCol="0">
            <a:spAutoFit/>
          </a:bodyPr>
          <a:lstStyle/>
          <a:p>
            <a:r>
              <a:rPr lang="en-US" altLang="zh-CN" sz="2000" dirty="0">
                <a:solidFill>
                  <a:schemeClr val="tx1">
                    <a:lumMod val="95000"/>
                    <a:lumOff val="5000"/>
                  </a:schemeClr>
                </a:solidFill>
                <a:latin typeface="仿宋" panose="02010609060101010101" charset="-122"/>
                <a:ea typeface="仿宋" panose="02010609060101010101" charset="-122"/>
                <a:sym typeface="+mn-ea"/>
              </a:rPr>
              <a:t>    </a:t>
            </a:r>
            <a:r>
              <a:rPr lang="zh-CN" altLang="en-US" sz="2000" dirty="0">
                <a:solidFill>
                  <a:schemeClr val="tx1">
                    <a:lumMod val="95000"/>
                    <a:lumOff val="5000"/>
                  </a:schemeClr>
                </a:solidFill>
                <a:latin typeface="仿宋" panose="02010609060101010101" charset="-122"/>
                <a:ea typeface="仿宋" panose="02010609060101010101" charset="-122"/>
                <a:sym typeface="+mn-ea"/>
              </a:rPr>
              <a:t>队伍、通信、技术、运输、医疗、物资保障。</a:t>
            </a:r>
            <a:endParaRPr lang="zh-CN" altLang="en-US" sz="2000" dirty="0">
              <a:solidFill>
                <a:schemeClr val="tx1">
                  <a:lumMod val="95000"/>
                  <a:lumOff val="5000"/>
                </a:schemeClr>
              </a:solidFill>
              <a:latin typeface="仿宋" panose="02010609060101010101" charset="-122"/>
              <a:ea typeface="仿宋" panose="02010609060101010101" charset="-122"/>
              <a:sym typeface="+mn-ea"/>
            </a:endParaRPr>
          </a:p>
        </p:txBody>
      </p:sp>
      <p:sp>
        <p:nvSpPr>
          <p:cNvPr id="423" name="文本框 422"/>
          <p:cNvSpPr txBox="1"/>
          <p:nvPr/>
        </p:nvSpPr>
        <p:spPr>
          <a:xfrm>
            <a:off x="3071495" y="4427855"/>
            <a:ext cx="1380490" cy="398780"/>
          </a:xfrm>
          <a:prstGeom prst="rect">
            <a:avLst/>
          </a:prstGeom>
          <a:noFill/>
        </p:spPr>
        <p:txBody>
          <a:bodyPr vert="horz" wrap="square" rtlCol="0">
            <a:spAutoFit/>
          </a:bodyPr>
          <a:lstStyle/>
          <a:p>
            <a:r>
              <a:rPr lang="en-US" altLang="zh-CN" sz="2000" dirty="0">
                <a:solidFill>
                  <a:schemeClr val="tx1">
                    <a:lumMod val="95000"/>
                    <a:lumOff val="5000"/>
                  </a:schemeClr>
                </a:solidFill>
                <a:latin typeface="仿宋" panose="02010609060101010101" charset="-122"/>
                <a:ea typeface="仿宋" panose="02010609060101010101" charset="-122"/>
                <a:sym typeface="+mn-ea"/>
              </a:rPr>
              <a:t> </a:t>
            </a:r>
            <a:r>
              <a:rPr lang="zh-CN" altLang="en-US" sz="2000" dirty="0">
                <a:solidFill>
                  <a:schemeClr val="tx1">
                    <a:lumMod val="95000"/>
                    <a:lumOff val="5000"/>
                  </a:schemeClr>
                </a:solidFill>
                <a:latin typeface="仿宋" panose="02010609060101010101" charset="-122"/>
                <a:ea typeface="仿宋" panose="02010609060101010101" charset="-122"/>
                <a:sym typeface="+mn-ea"/>
              </a:rPr>
              <a:t>宣教演练</a:t>
            </a:r>
            <a:endParaRPr lang="zh-CN" altLang="en-US" sz="2000" dirty="0">
              <a:solidFill>
                <a:schemeClr val="tx1">
                  <a:lumMod val="95000"/>
                  <a:lumOff val="5000"/>
                </a:schemeClr>
              </a:solidFill>
              <a:latin typeface="仿宋" panose="02010609060101010101" charset="-122"/>
              <a:ea typeface="仿宋" panose="02010609060101010101" charset="-122"/>
              <a:sym typeface="+mn-ea"/>
            </a:endParaRPr>
          </a:p>
        </p:txBody>
      </p:sp>
      <p:sp>
        <p:nvSpPr>
          <p:cNvPr id="426" name="文本框 425"/>
          <p:cNvSpPr txBox="1"/>
          <p:nvPr/>
        </p:nvSpPr>
        <p:spPr>
          <a:xfrm>
            <a:off x="7423459" y="2607210"/>
            <a:ext cx="2402975" cy="398780"/>
          </a:xfrm>
          <a:prstGeom prst="rect">
            <a:avLst/>
          </a:prstGeom>
          <a:noFill/>
        </p:spPr>
        <p:txBody>
          <a:bodyPr vert="horz" wrap="square" rtlCol="0">
            <a:spAutoFit/>
          </a:bodyPr>
          <a:lstStyle/>
          <a:p>
            <a:r>
              <a:rPr lang="zh-CN" altLang="en-US" sz="2000" dirty="0">
                <a:solidFill>
                  <a:schemeClr val="tx1">
                    <a:lumMod val="95000"/>
                    <a:lumOff val="5000"/>
                  </a:schemeClr>
                </a:solidFill>
                <a:latin typeface="仿宋" panose="02010609060101010101" charset="-122"/>
                <a:ea typeface="仿宋" panose="02010609060101010101" charset="-122"/>
                <a:sym typeface="+mn-ea"/>
              </a:rPr>
              <a:t>监督检查</a:t>
            </a:r>
            <a:endParaRPr lang="zh-CN" altLang="en-US" sz="2000" dirty="0">
              <a:solidFill>
                <a:schemeClr val="tx1">
                  <a:lumMod val="95000"/>
                  <a:lumOff val="5000"/>
                </a:schemeClr>
              </a:solidFill>
              <a:latin typeface="仿宋" panose="02010609060101010101" charset="-122"/>
              <a:ea typeface="仿宋" panose="02010609060101010101" charset="-122"/>
              <a:sym typeface="+mn-ea"/>
            </a:endParaRPr>
          </a:p>
        </p:txBody>
      </p:sp>
      <p:sp>
        <p:nvSpPr>
          <p:cNvPr id="429" name="文本框 428"/>
          <p:cNvSpPr txBox="1"/>
          <p:nvPr/>
        </p:nvSpPr>
        <p:spPr>
          <a:xfrm>
            <a:off x="7564429" y="5007503"/>
            <a:ext cx="2402975" cy="398780"/>
          </a:xfrm>
          <a:prstGeom prst="rect">
            <a:avLst/>
          </a:prstGeom>
          <a:noFill/>
        </p:spPr>
        <p:txBody>
          <a:bodyPr vert="horz" wrap="square" rtlCol="0">
            <a:spAutoFit/>
          </a:bodyPr>
          <a:lstStyle/>
          <a:p>
            <a:r>
              <a:rPr lang="zh-CN" altLang="en-US" sz="2000" dirty="0">
                <a:solidFill>
                  <a:schemeClr val="tx1">
                    <a:lumMod val="95000"/>
                    <a:lumOff val="5000"/>
                  </a:schemeClr>
                </a:solidFill>
                <a:latin typeface="仿宋" panose="02010609060101010101" charset="-122"/>
                <a:ea typeface="仿宋" panose="02010609060101010101" charset="-122"/>
                <a:sym typeface="+mn-ea"/>
              </a:rPr>
              <a:t>管理与更新</a:t>
            </a:r>
            <a:endParaRPr lang="zh-CN" altLang="en-US" sz="2000" dirty="0">
              <a:solidFill>
                <a:schemeClr val="tx1">
                  <a:lumMod val="95000"/>
                  <a:lumOff val="5000"/>
                </a:schemeClr>
              </a:solidFill>
              <a:latin typeface="仿宋" panose="02010609060101010101" charset="-122"/>
              <a:ea typeface="仿宋" panose="02010609060101010101" charset="-122"/>
              <a:sym typeface="+mn-ea"/>
            </a:endParaRPr>
          </a:p>
        </p:txBody>
      </p:sp>
      <p:sp>
        <p:nvSpPr>
          <p:cNvPr id="20" name="矩形 19"/>
          <p:cNvSpPr/>
          <p:nvPr/>
        </p:nvSpPr>
        <p:spPr>
          <a:xfrm>
            <a:off x="1819275" y="2089785"/>
            <a:ext cx="2555240" cy="1165225"/>
          </a:xfrm>
          <a:prstGeom prst="rect">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3070860" y="4276725"/>
            <a:ext cx="1303020" cy="675640"/>
          </a:xfrm>
          <a:prstGeom prst="rect">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7423150" y="2468880"/>
            <a:ext cx="1303020" cy="537845"/>
          </a:xfrm>
          <a:prstGeom prst="rect">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7638415" y="4952365"/>
            <a:ext cx="1397000" cy="454025"/>
          </a:xfrm>
          <a:prstGeom prst="rect">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165100"/>
            <a:ext cx="3421063" cy="67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7"/>
          <p:cNvSpPr txBox="1">
            <a:spLocks noChangeArrowheads="1"/>
          </p:cNvSpPr>
          <p:nvPr/>
        </p:nvSpPr>
        <p:spPr bwMode="auto">
          <a:xfrm>
            <a:off x="1616710" y="1139825"/>
            <a:ext cx="24726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3600" dirty="0">
                <a:solidFill>
                  <a:schemeClr val="tx1">
                    <a:lumMod val="85000"/>
                    <a:lumOff val="15000"/>
                  </a:schemeClr>
                </a:solidFill>
                <a:latin typeface="仿宋" panose="02010609060101010101" charset="-122"/>
                <a:ea typeface="仿宋" panose="02010609060101010101" charset="-122"/>
              </a:rPr>
              <a:t>编制背景</a:t>
            </a:r>
            <a:endParaRPr lang="zh-CN" altLang="en-US" sz="3600" dirty="0">
              <a:solidFill>
                <a:schemeClr val="tx1">
                  <a:lumMod val="85000"/>
                  <a:lumOff val="15000"/>
                </a:schemeClr>
              </a:solidFill>
              <a:latin typeface="仿宋" panose="02010609060101010101" charset="-122"/>
              <a:ea typeface="仿宋" panose="02010609060101010101" charset="-122"/>
            </a:endParaRPr>
          </a:p>
        </p:txBody>
      </p:sp>
      <p:pic>
        <p:nvPicPr>
          <p:cNvPr id="13" name="Picture 4" descr="im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758" y="2164649"/>
            <a:ext cx="360362"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文本框 19"/>
          <p:cNvSpPr txBox="1"/>
          <p:nvPr/>
        </p:nvSpPr>
        <p:spPr>
          <a:xfrm>
            <a:off x="2484755" y="2164715"/>
            <a:ext cx="6049010" cy="1630045"/>
          </a:xfrm>
          <a:prstGeom prst="rect">
            <a:avLst/>
          </a:prstGeom>
          <a:noFill/>
        </p:spPr>
        <p:txBody>
          <a:bodyPr wrap="square" rtlCol="0">
            <a:spAutoFit/>
          </a:bodyPr>
          <a:lstStyle/>
          <a:p>
            <a:r>
              <a:rPr lang="en-US" altLang="zh-CN" sz="2000" dirty="0" smtClean="0">
                <a:latin typeface="仿宋" panose="02010609060101010101" charset="-122"/>
                <a:ea typeface="仿宋" panose="02010609060101010101" charset="-122"/>
              </a:rPr>
              <a:t>    </a:t>
            </a:r>
            <a:r>
              <a:rPr lang="zh-CN" altLang="en-US" sz="2000" dirty="0" smtClean="0">
                <a:latin typeface="仿宋" panose="02010609060101010101" charset="-122"/>
                <a:ea typeface="仿宋" panose="02010609060101010101" charset="-122"/>
              </a:rPr>
              <a:t>为迅速、有效处理我区房屋建筑和市政基础设施工程事故，及时采取应急控制措施，组织实施应急救援工作，最大限度避免和减少房屋建筑和市政基础设施工程事故造成的人员伤亡和财产损失，保障人民群众生命财产安全，制定本预案。</a:t>
            </a:r>
            <a:endParaRPr lang="zh-CN" altLang="en-US" sz="2000" dirty="0" smtClean="0">
              <a:latin typeface="仿宋" panose="02010609060101010101" charset="-122"/>
              <a:ea typeface="仿宋" panose="02010609060101010101" charset="-122"/>
            </a:endParaRPr>
          </a:p>
        </p:txBody>
      </p:sp>
      <p:pic>
        <p:nvPicPr>
          <p:cNvPr id="32" name="图片 31"/>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43436" y="601945"/>
            <a:ext cx="1740863" cy="5379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文本框 7"/>
          <p:cNvSpPr txBox="1">
            <a:spLocks noChangeArrowheads="1"/>
          </p:cNvSpPr>
          <p:nvPr/>
        </p:nvSpPr>
        <p:spPr bwMode="auto">
          <a:xfrm>
            <a:off x="1263015" y="981075"/>
            <a:ext cx="21336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None/>
            </a:pPr>
            <a:r>
              <a:rPr lang="zh-CN" altLang="en-US" sz="3600" dirty="0">
                <a:solidFill>
                  <a:schemeClr val="tx1">
                    <a:lumMod val="85000"/>
                    <a:lumOff val="15000"/>
                  </a:schemeClr>
                </a:solidFill>
                <a:latin typeface="仿宋" panose="02010609060101010101" charset="-122"/>
                <a:ea typeface="仿宋" panose="02010609060101010101" charset="-122"/>
              </a:rPr>
              <a:t>编制依据</a:t>
            </a:r>
            <a:endParaRPr lang="zh-CN" altLang="en-US" sz="3600" dirty="0">
              <a:solidFill>
                <a:schemeClr val="tx1">
                  <a:lumMod val="85000"/>
                  <a:lumOff val="15000"/>
                </a:schemeClr>
              </a:solidFill>
              <a:latin typeface="仿宋" panose="02010609060101010101" charset="-122"/>
              <a:ea typeface="仿宋" panose="02010609060101010101" charset="-122"/>
            </a:endParaRPr>
          </a:p>
        </p:txBody>
      </p:sp>
      <p:pic>
        <p:nvPicPr>
          <p:cNvPr id="13" name="Picture 4" descr="imag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773" y="1727134"/>
            <a:ext cx="360362"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文本框 19"/>
          <p:cNvSpPr txBox="1"/>
          <p:nvPr/>
        </p:nvSpPr>
        <p:spPr>
          <a:xfrm>
            <a:off x="1412240" y="1640840"/>
            <a:ext cx="7324725" cy="2245360"/>
          </a:xfrm>
          <a:prstGeom prst="rect">
            <a:avLst/>
          </a:prstGeom>
          <a:noFill/>
        </p:spPr>
        <p:txBody>
          <a:bodyPr wrap="square" rtlCol="0">
            <a:spAutoFit/>
          </a:bodyPr>
          <a:lstStyle/>
          <a:p>
            <a:r>
              <a:rPr lang="en-US" altLang="zh-CN" sz="2000" dirty="0" smtClean="0">
                <a:latin typeface="仿宋" panose="02010609060101010101" charset="-122"/>
                <a:ea typeface="仿宋" panose="02010609060101010101" charset="-122"/>
                <a:cs typeface="仿宋" panose="02010609060101010101" charset="-122"/>
              </a:rPr>
              <a:t>    </a:t>
            </a:r>
            <a:r>
              <a:rPr lang="zh-CN" altLang="en-US" sz="2000" dirty="0" smtClean="0">
                <a:latin typeface="仿宋" panose="02010609060101010101" charset="-122"/>
                <a:ea typeface="仿宋" panose="02010609060101010101" charset="-122"/>
                <a:cs typeface="仿宋" panose="02010609060101010101" charset="-122"/>
              </a:rPr>
              <a:t>本预案依据《中华人民共和国建筑法》《中华人民共和国安全生产法》《中华人民共和国道路交通安全法》《中华人民共和国消防法》《中华人民共和国突发事件应对法》《建设工程质量管理条例》《建设工程安全生产管理条例》《城市道路管理条例》《生产安全事故应急条例》《国务院办公厅关于印发突发事件应急预案管理办法的通知》《生产安全事故应急预案管理办法》等相关法律法规规章、规范性文件、技术文件规定。</a:t>
            </a:r>
            <a:endParaRPr lang="zh-CN" altLang="en-US" sz="2000" dirty="0" smtClean="0">
              <a:latin typeface="仿宋" panose="02010609060101010101" charset="-122"/>
              <a:ea typeface="仿宋" panose="02010609060101010101" charset="-122"/>
              <a:cs typeface="仿宋" panose="02010609060101010101" charset="-122"/>
            </a:endParaRPr>
          </a:p>
        </p:txBody>
      </p:sp>
      <p:pic>
        <p:nvPicPr>
          <p:cNvPr id="15" name="图片 1"/>
          <p:cNvPicPr>
            <a:picLocks noChangeAspect="1" noChangeArrowheads="1"/>
          </p:cNvPicPr>
          <p:nvPr/>
        </p:nvPicPr>
        <p:blipFill>
          <a:blip r:embed="rId3">
            <a:extLst>
              <a:ext uri="{28A0092B-C50C-407E-A947-70E740481C1C}">
                <a14:useLocalDpi xmlns:a14="http://schemas.microsoft.com/office/drawing/2010/main" val="0"/>
              </a:ext>
            </a:extLst>
          </a:blip>
          <a:srcRect l="-4587"/>
          <a:stretch>
            <a:fillRect/>
          </a:stretch>
        </p:blipFill>
        <p:spPr bwMode="auto">
          <a:xfrm>
            <a:off x="8736965" y="1833880"/>
            <a:ext cx="3319780" cy="487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311711" y="428590"/>
            <a:ext cx="1740863" cy="5379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397436" y="175225"/>
            <a:ext cx="1740863" cy="537969"/>
          </a:xfrm>
          <a:prstGeom prst="rect">
            <a:avLst/>
          </a:prstGeom>
        </p:spPr>
      </p:pic>
      <p:sp>
        <p:nvSpPr>
          <p:cNvPr id="37" name="文本框 36"/>
          <p:cNvSpPr txBox="1"/>
          <p:nvPr/>
        </p:nvSpPr>
        <p:spPr>
          <a:xfrm>
            <a:off x="2138680" y="175260"/>
            <a:ext cx="3658235" cy="645160"/>
          </a:xfrm>
          <a:prstGeom prst="rect">
            <a:avLst/>
          </a:prstGeom>
          <a:noFill/>
        </p:spPr>
        <p:txBody>
          <a:bodyPr wrap="square" rtlCol="0">
            <a:spAutoFit/>
          </a:bodyPr>
          <a:lstStyle/>
          <a:p>
            <a:r>
              <a:rPr lang="zh-CN" altLang="en-US" sz="3600" dirty="0" smtClean="0">
                <a:latin typeface="仿宋" panose="02010609060101010101" charset="-122"/>
                <a:ea typeface="仿宋" panose="02010609060101010101" charset="-122"/>
              </a:rPr>
              <a:t>预案章节解读</a:t>
            </a:r>
            <a:endParaRPr lang="zh-CN" altLang="en-US" sz="3600" dirty="0" smtClean="0">
              <a:latin typeface="仿宋" panose="02010609060101010101" charset="-122"/>
              <a:ea typeface="仿宋" panose="02010609060101010101" charset="-122"/>
            </a:endParaRPr>
          </a:p>
        </p:txBody>
      </p:sp>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017" y="1475146"/>
            <a:ext cx="4139883" cy="4139883"/>
          </a:xfrm>
          <a:prstGeom prst="rect">
            <a:avLst/>
          </a:prstGeom>
        </p:spPr>
      </p:pic>
      <p:sp>
        <p:nvSpPr>
          <p:cNvPr id="39" name="文本框 38"/>
          <p:cNvSpPr txBox="1"/>
          <p:nvPr/>
        </p:nvSpPr>
        <p:spPr>
          <a:xfrm>
            <a:off x="5305461" y="1026333"/>
            <a:ext cx="1355553" cy="521970"/>
          </a:xfrm>
          <a:prstGeom prst="rect">
            <a:avLst/>
          </a:prstGeom>
          <a:noFill/>
        </p:spPr>
        <p:txBody>
          <a:bodyPr wrap="square" rtlCol="0">
            <a:spAutoFit/>
          </a:bodyPr>
          <a:lstStyle/>
          <a:p>
            <a:r>
              <a:rPr lang="zh-CN" altLang="en-US" sz="2800" dirty="0">
                <a:solidFill>
                  <a:schemeClr val="tx1">
                    <a:lumMod val="95000"/>
                    <a:lumOff val="5000"/>
                  </a:schemeClr>
                </a:solidFill>
                <a:latin typeface="仿宋" panose="02010609060101010101" charset="-122"/>
                <a:ea typeface="仿宋" panose="02010609060101010101" charset="-122"/>
              </a:rPr>
              <a:t>总则</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41" name="文本框 40"/>
          <p:cNvSpPr txBox="1"/>
          <p:nvPr/>
        </p:nvSpPr>
        <p:spPr>
          <a:xfrm>
            <a:off x="2248535" y="1974850"/>
            <a:ext cx="2618740" cy="953135"/>
          </a:xfrm>
          <a:prstGeom prst="rect">
            <a:avLst/>
          </a:prstGeom>
          <a:noFill/>
        </p:spPr>
        <p:txBody>
          <a:bodyPr wrap="square" rtlCol="0">
            <a:spAutoFit/>
          </a:bodyPr>
          <a:lstStyle/>
          <a:p>
            <a:r>
              <a:rPr lang="zh-CN" altLang="en-US" sz="2800" dirty="0">
                <a:solidFill>
                  <a:schemeClr val="tx1">
                    <a:lumMod val="95000"/>
                    <a:lumOff val="5000"/>
                  </a:schemeClr>
                </a:solidFill>
                <a:latin typeface="仿宋" panose="02010609060101010101" charset="-122"/>
                <a:ea typeface="仿宋" panose="02010609060101010101" charset="-122"/>
              </a:rPr>
              <a:t>应急组织机构及职责</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43" name="文本框 42"/>
          <p:cNvSpPr txBox="1"/>
          <p:nvPr/>
        </p:nvSpPr>
        <p:spPr>
          <a:xfrm>
            <a:off x="1391285" y="3384550"/>
            <a:ext cx="2831465" cy="521970"/>
          </a:xfrm>
          <a:prstGeom prst="rect">
            <a:avLst/>
          </a:prstGeom>
          <a:noFill/>
        </p:spPr>
        <p:txBody>
          <a:bodyPr wrap="square" rtlCol="0">
            <a:spAutoFit/>
          </a:bodyPr>
          <a:lstStyle/>
          <a:p>
            <a:r>
              <a:rPr lang="zh-CN" altLang="en-US" sz="2800" dirty="0">
                <a:solidFill>
                  <a:schemeClr val="tx1">
                    <a:lumMod val="95000"/>
                    <a:lumOff val="5000"/>
                  </a:schemeClr>
                </a:solidFill>
                <a:latin typeface="仿宋" panose="02010609060101010101" charset="-122"/>
                <a:ea typeface="仿宋" panose="02010609060101010101" charset="-122"/>
              </a:rPr>
              <a:t>预防与预警</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45" name="文本框 44"/>
          <p:cNvSpPr txBox="1"/>
          <p:nvPr/>
        </p:nvSpPr>
        <p:spPr>
          <a:xfrm>
            <a:off x="2248535" y="4532630"/>
            <a:ext cx="2151380" cy="521970"/>
          </a:xfrm>
          <a:prstGeom prst="rect">
            <a:avLst/>
          </a:prstGeom>
          <a:noFill/>
        </p:spPr>
        <p:txBody>
          <a:bodyPr wrap="square" rtlCol="0">
            <a:spAutoFit/>
          </a:bodyPr>
          <a:lstStyle/>
          <a:p>
            <a:r>
              <a:rPr lang="zh-CN" altLang="en-US" sz="2800" dirty="0">
                <a:solidFill>
                  <a:schemeClr val="tx1">
                    <a:lumMod val="95000"/>
                    <a:lumOff val="5000"/>
                  </a:schemeClr>
                </a:solidFill>
                <a:latin typeface="仿宋" panose="02010609060101010101" charset="-122"/>
                <a:ea typeface="仿宋" panose="02010609060101010101" charset="-122"/>
              </a:rPr>
              <a:t>响应启动</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47" name="文本框 46"/>
          <p:cNvSpPr txBox="1"/>
          <p:nvPr/>
        </p:nvSpPr>
        <p:spPr>
          <a:xfrm>
            <a:off x="8221980" y="2061845"/>
            <a:ext cx="2045970" cy="521970"/>
          </a:xfrm>
          <a:prstGeom prst="rect">
            <a:avLst/>
          </a:prstGeom>
          <a:noFill/>
        </p:spPr>
        <p:txBody>
          <a:bodyPr wrap="square" rtlCol="0">
            <a:spAutoFit/>
          </a:bodyPr>
          <a:lstStyle/>
          <a:p>
            <a:r>
              <a:rPr lang="zh-CN" altLang="en-US" sz="2800" dirty="0">
                <a:solidFill>
                  <a:schemeClr val="tx1">
                    <a:lumMod val="95000"/>
                    <a:lumOff val="5000"/>
                  </a:schemeClr>
                </a:solidFill>
                <a:latin typeface="仿宋" panose="02010609060101010101" charset="-122"/>
                <a:ea typeface="仿宋" panose="02010609060101010101" charset="-122"/>
              </a:rPr>
              <a:t>应急处置</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2" name="文本框 1"/>
          <p:cNvSpPr txBox="1"/>
          <p:nvPr/>
        </p:nvSpPr>
        <p:spPr>
          <a:xfrm>
            <a:off x="7989570" y="4664075"/>
            <a:ext cx="2045970" cy="521970"/>
          </a:xfrm>
          <a:prstGeom prst="rect">
            <a:avLst/>
          </a:prstGeom>
          <a:noFill/>
        </p:spPr>
        <p:txBody>
          <a:bodyPr wrap="square" rtlCol="0">
            <a:spAutoFit/>
          </a:bodyPr>
          <a:p>
            <a:r>
              <a:rPr lang="zh-CN" altLang="en-US" sz="2800" dirty="0">
                <a:solidFill>
                  <a:schemeClr val="tx1">
                    <a:lumMod val="95000"/>
                    <a:lumOff val="5000"/>
                  </a:schemeClr>
                </a:solidFill>
                <a:latin typeface="仿宋" panose="02010609060101010101" charset="-122"/>
                <a:ea typeface="仿宋" panose="02010609060101010101" charset="-122"/>
              </a:rPr>
              <a:t>附件</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3" name="文本框 2"/>
          <p:cNvSpPr txBox="1"/>
          <p:nvPr/>
        </p:nvSpPr>
        <p:spPr>
          <a:xfrm>
            <a:off x="8343900" y="3284220"/>
            <a:ext cx="2045970" cy="521970"/>
          </a:xfrm>
          <a:prstGeom prst="rect">
            <a:avLst/>
          </a:prstGeom>
          <a:noFill/>
        </p:spPr>
        <p:txBody>
          <a:bodyPr wrap="square" rtlCol="0">
            <a:spAutoFit/>
          </a:bodyPr>
          <a:p>
            <a:r>
              <a:rPr lang="zh-CN" altLang="en-US" sz="2800" dirty="0">
                <a:solidFill>
                  <a:schemeClr val="tx1">
                    <a:lumMod val="95000"/>
                    <a:lumOff val="5000"/>
                  </a:schemeClr>
                </a:solidFill>
                <a:latin typeface="仿宋" panose="02010609060101010101" charset="-122"/>
                <a:ea typeface="仿宋" panose="02010609060101010101" charset="-122"/>
              </a:rPr>
              <a:t>应急保障</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49506" y="290160"/>
            <a:ext cx="1740863" cy="537969"/>
          </a:xfrm>
          <a:prstGeom prst="rect">
            <a:avLst/>
          </a:prstGeom>
        </p:spPr>
      </p:pic>
      <p:sp>
        <p:nvSpPr>
          <p:cNvPr id="37" name="文本框 36"/>
          <p:cNvSpPr txBox="1"/>
          <p:nvPr/>
        </p:nvSpPr>
        <p:spPr>
          <a:xfrm>
            <a:off x="672465" y="1439545"/>
            <a:ext cx="2183765" cy="521970"/>
          </a:xfrm>
          <a:prstGeom prst="rect">
            <a:avLst/>
          </a:prstGeom>
          <a:noFill/>
        </p:spPr>
        <p:txBody>
          <a:bodyPr wrap="square" rtlCol="0">
            <a:spAutoFit/>
          </a:bodyPr>
          <a:lstStyle/>
          <a:p>
            <a:r>
              <a:rPr lang="zh-CN" altLang="en-US" sz="2800" dirty="0" smtClean="0">
                <a:latin typeface="仿宋" panose="02010609060101010101" charset="-122"/>
                <a:ea typeface="仿宋" panose="02010609060101010101" charset="-122"/>
              </a:rPr>
              <a:t>一、总则</a:t>
            </a:r>
            <a:endParaRPr lang="zh-CN" altLang="en-US" sz="2800" dirty="0" smtClean="0">
              <a:latin typeface="仿宋" panose="02010609060101010101" charset="-122"/>
              <a:ea typeface="仿宋" panose="02010609060101010101" charset="-122"/>
            </a:endParaRPr>
          </a:p>
        </p:txBody>
      </p:sp>
      <p:pic>
        <p:nvPicPr>
          <p:cNvPr id="109" name="图片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0727" y="3004931"/>
            <a:ext cx="3496257" cy="3269594"/>
          </a:xfrm>
          <a:prstGeom prst="rect">
            <a:avLst/>
          </a:prstGeom>
        </p:spPr>
      </p:pic>
      <p:pic>
        <p:nvPicPr>
          <p:cNvPr id="112" name="图片 111"/>
          <p:cNvPicPr>
            <a:picLocks noChangeAspect="1"/>
          </p:cNvPicPr>
          <p:nvPr/>
        </p:nvPicPr>
        <p:blipFill>
          <a:blip r:embed="rId5" cstate="print">
            <a:extLst>
              <a:ext uri="{28A0092B-C50C-407E-A947-70E740481C1C}">
                <a14:useLocalDpi xmlns:a14="http://schemas.microsoft.com/office/drawing/2010/main" val="0"/>
              </a:ext>
            </a:extLst>
          </a:blip>
          <a:srcRect r="51186"/>
          <a:stretch>
            <a:fillRect/>
          </a:stretch>
        </p:blipFill>
        <p:spPr>
          <a:xfrm rot="11352117">
            <a:off x="7696143" y="3211496"/>
            <a:ext cx="1563248" cy="3003455"/>
          </a:xfrm>
          <a:custGeom>
            <a:avLst/>
            <a:gdLst>
              <a:gd name="connsiteX0" fmla="*/ 0 w 1556293"/>
              <a:gd name="connsiteY0" fmla="*/ 0 h 2990094"/>
              <a:gd name="connsiteX1" fmla="*/ 1556293 w 1556293"/>
              <a:gd name="connsiteY1" fmla="*/ 0 h 2990094"/>
              <a:gd name="connsiteX2" fmla="*/ 1556293 w 1556293"/>
              <a:gd name="connsiteY2" fmla="*/ 2990094 h 2990094"/>
              <a:gd name="connsiteX3" fmla="*/ 0 w 1556293"/>
              <a:gd name="connsiteY3" fmla="*/ 2990094 h 2990094"/>
              <a:gd name="connsiteX4" fmla="*/ 0 w 1556293"/>
              <a:gd name="connsiteY4" fmla="*/ 0 h 299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293" h="2990094">
                <a:moveTo>
                  <a:pt x="0" y="0"/>
                </a:moveTo>
                <a:lnTo>
                  <a:pt x="1556293" y="0"/>
                </a:lnTo>
                <a:lnTo>
                  <a:pt x="1556293" y="2990094"/>
                </a:lnTo>
                <a:lnTo>
                  <a:pt x="0" y="2990094"/>
                </a:lnTo>
                <a:lnTo>
                  <a:pt x="0" y="0"/>
                </a:lnTo>
                <a:close/>
              </a:path>
            </a:pathLst>
          </a:custGeom>
        </p:spPr>
      </p:pic>
      <p:sp>
        <p:nvSpPr>
          <p:cNvPr id="115" name="文本框 114"/>
          <p:cNvSpPr txBox="1"/>
          <p:nvPr/>
        </p:nvSpPr>
        <p:spPr>
          <a:xfrm>
            <a:off x="6529375" y="3801440"/>
            <a:ext cx="998280" cy="1861185"/>
          </a:xfrm>
          <a:prstGeom prst="rect">
            <a:avLst/>
          </a:prstGeom>
          <a:noFill/>
        </p:spPr>
        <p:txBody>
          <a:bodyPr wrap="square" rtlCol="0">
            <a:spAutoFit/>
          </a:bodyPr>
          <a:lstStyle/>
          <a:p>
            <a:r>
              <a:rPr lang="zh-CN" altLang="en-US" sz="11500" dirty="0">
                <a:solidFill>
                  <a:schemeClr val="bg1"/>
                </a:solidFill>
                <a:latin typeface="禹卫书法行书简体" panose="02000603000000000000" pitchFamily="2" charset="-122"/>
                <a:ea typeface="禹卫书法行书简体" panose="02000603000000000000" pitchFamily="2" charset="-122"/>
              </a:rPr>
              <a:t>责</a:t>
            </a:r>
            <a:endParaRPr lang="zh-CN" altLang="en-US" sz="11500" dirty="0">
              <a:solidFill>
                <a:schemeClr val="bg1"/>
              </a:solidFill>
              <a:latin typeface="禹卫书法行书简体" panose="02000603000000000000" pitchFamily="2" charset="-122"/>
              <a:ea typeface="禹卫书法行书简体" panose="02000603000000000000" pitchFamily="2" charset="-122"/>
            </a:endParaRPr>
          </a:p>
        </p:txBody>
      </p:sp>
      <p:sp>
        <p:nvSpPr>
          <p:cNvPr id="119" name="文本框 118"/>
          <p:cNvSpPr txBox="1"/>
          <p:nvPr/>
        </p:nvSpPr>
        <p:spPr>
          <a:xfrm>
            <a:off x="1859915" y="1899920"/>
            <a:ext cx="8592820" cy="1322070"/>
          </a:xfrm>
          <a:prstGeom prst="rect">
            <a:avLst/>
          </a:prstGeom>
          <a:noFill/>
        </p:spPr>
        <p:txBody>
          <a:bodyPr wrap="square" rtlCol="0">
            <a:spAutoFit/>
          </a:bodyPr>
          <a:lstStyle/>
          <a:p>
            <a:r>
              <a:rPr lang="en-US" altLang="zh-CN" sz="2000" dirty="0">
                <a:solidFill>
                  <a:schemeClr val="tx1">
                    <a:lumMod val="95000"/>
                    <a:lumOff val="5000"/>
                  </a:schemeClr>
                </a:solidFill>
                <a:latin typeface="仿宋" panose="02010609060101010101" charset="-122"/>
                <a:ea typeface="仿宋" panose="02010609060101010101" charset="-122"/>
              </a:rPr>
              <a:t>    </a:t>
            </a:r>
            <a:r>
              <a:rPr lang="zh-CN" altLang="en-US" sz="2000" dirty="0">
                <a:solidFill>
                  <a:schemeClr val="tx1">
                    <a:lumMod val="95000"/>
                    <a:lumOff val="5000"/>
                  </a:schemeClr>
                </a:solidFill>
                <a:latin typeface="仿宋" panose="02010609060101010101" charset="-122"/>
                <a:ea typeface="仿宋" panose="02010609060101010101" charset="-122"/>
              </a:rPr>
              <a:t>主要包括编制目的、编制依据、适用范围及预案衔接关系及工作原则。其中，明确本专项预案适用于我区房屋建筑和市政基础设施工程事故的应急处置工作。在区委、区政府的统一领导下，各级部门明确职责、相互协调、快速反应以及明确了属地管理、分级负责。</a:t>
            </a:r>
            <a:endParaRPr lang="zh-CN" altLang="en-US" sz="2000" dirty="0">
              <a:solidFill>
                <a:schemeClr val="tx1">
                  <a:lumMod val="95000"/>
                  <a:lumOff val="5000"/>
                </a:schemeClr>
              </a:solidFill>
              <a:latin typeface="仿宋" panose="02010609060101010101" charset="-122"/>
              <a:ea typeface="仿宋"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52326" y="356200"/>
            <a:ext cx="1740863" cy="537969"/>
          </a:xfrm>
          <a:prstGeom prst="rect">
            <a:avLst/>
          </a:prstGeom>
        </p:spPr>
      </p:pic>
      <p:sp>
        <p:nvSpPr>
          <p:cNvPr id="37" name="文本框 36"/>
          <p:cNvSpPr txBox="1"/>
          <p:nvPr/>
        </p:nvSpPr>
        <p:spPr>
          <a:xfrm>
            <a:off x="1142365" y="894080"/>
            <a:ext cx="4203065" cy="521970"/>
          </a:xfrm>
          <a:prstGeom prst="rect">
            <a:avLst/>
          </a:prstGeom>
          <a:noFill/>
        </p:spPr>
        <p:txBody>
          <a:bodyPr wrap="square" rtlCol="0">
            <a:spAutoFit/>
          </a:bodyPr>
          <a:lstStyle/>
          <a:p>
            <a:r>
              <a:rPr lang="zh-CN" altLang="en-US" sz="2800" dirty="0" smtClean="0">
                <a:latin typeface="仿宋" panose="02010609060101010101" charset="-122"/>
                <a:ea typeface="仿宋" panose="02010609060101010101" charset="-122"/>
              </a:rPr>
              <a:t>二、应急组织机构及职责</a:t>
            </a:r>
            <a:endParaRPr lang="zh-CN" altLang="en-US" sz="2800" dirty="0" smtClean="0">
              <a:latin typeface="仿宋" panose="02010609060101010101" charset="-122"/>
              <a:ea typeface="仿宋" panose="02010609060101010101" charset="-122"/>
            </a:endParaRPr>
          </a:p>
        </p:txBody>
      </p:sp>
      <p:pic>
        <p:nvPicPr>
          <p:cNvPr id="1197" name="图片 1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594" y="5463417"/>
            <a:ext cx="1243877" cy="989316"/>
          </a:xfrm>
          <a:prstGeom prst="rect">
            <a:avLst/>
          </a:prstGeom>
        </p:spPr>
      </p:pic>
      <p:pic>
        <p:nvPicPr>
          <p:cNvPr id="1198" name="图片 119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1214" b="24139"/>
          <a:stretch>
            <a:fillRect/>
          </a:stretch>
        </p:blipFill>
        <p:spPr bwMode="auto">
          <a:xfrm>
            <a:off x="5541299" y="1790456"/>
            <a:ext cx="5895706" cy="339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1" name="文本框 1200"/>
          <p:cNvSpPr txBox="1">
            <a:spLocks noChangeArrowheads="1"/>
          </p:cNvSpPr>
          <p:nvPr/>
        </p:nvSpPr>
        <p:spPr bwMode="auto">
          <a:xfrm>
            <a:off x="1023620" y="1517650"/>
            <a:ext cx="432244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r>
              <a:rPr lang="en-US" altLang="zh-CN" sz="2000">
                <a:latin typeface="仿宋" panose="02010609060101010101" charset="-122"/>
                <a:ea typeface="仿宋" panose="02010609060101010101" charset="-122"/>
              </a:rPr>
              <a:t>    </a:t>
            </a:r>
            <a:r>
              <a:rPr lang="zh-CN" altLang="en-US" sz="2000">
                <a:latin typeface="仿宋" panose="02010609060101010101" charset="-122"/>
                <a:ea typeface="仿宋" panose="02010609060101010101" charset="-122"/>
              </a:rPr>
              <a:t>区</a:t>
            </a:r>
            <a:r>
              <a:rPr lang="zh-CN" altLang="en-US" sz="2000">
                <a:latin typeface="仿宋" panose="02010609060101010101" charset="-122"/>
                <a:ea typeface="仿宋" panose="02010609060101010101" charset="-122"/>
              </a:rPr>
              <a:t>人民政府设立房屋建筑和市政基础设施工程事故应急指挥部，负责房屋建筑和市政基础设施工程事故应急处置的指挥、协调工作，必要时派出工作组赴现场指挥应急救援工作。明确了指挥部组成、职责以及办公室的组成和职责。</a:t>
            </a:r>
            <a:endParaRPr lang="zh-CN" altLang="en-US" sz="2000">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577776" y="192370"/>
            <a:ext cx="1740863" cy="53796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43" y="4850165"/>
            <a:ext cx="1243877" cy="989316"/>
          </a:xfrm>
          <a:prstGeom prst="rect">
            <a:avLst/>
          </a:prstGeom>
        </p:spPr>
      </p:pic>
      <p:sp>
        <p:nvSpPr>
          <p:cNvPr id="20" name="矩形 19"/>
          <p:cNvSpPr/>
          <p:nvPr/>
        </p:nvSpPr>
        <p:spPr>
          <a:xfrm>
            <a:off x="1819275" y="2089785"/>
            <a:ext cx="7301865" cy="2143760"/>
          </a:xfrm>
          <a:prstGeom prst="rect">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0812" y="5004797"/>
            <a:ext cx="2730354" cy="1220464"/>
          </a:xfrm>
          <a:prstGeom prst="rect">
            <a:avLst/>
          </a:prstGeom>
        </p:spPr>
      </p:pic>
      <p:grpSp>
        <p:nvGrpSpPr>
          <p:cNvPr id="22" name="Group 4"/>
          <p:cNvGrpSpPr>
            <a:grpSpLocks noChangeAspect="1"/>
          </p:cNvGrpSpPr>
          <p:nvPr/>
        </p:nvGrpSpPr>
        <p:grpSpPr bwMode="auto">
          <a:xfrm flipH="1">
            <a:off x="8918917" y="0"/>
            <a:ext cx="2997128" cy="6894513"/>
            <a:chOff x="5725" y="0"/>
            <a:chExt cx="1754" cy="4343"/>
          </a:xfrm>
          <a:solidFill>
            <a:schemeClr val="tx1">
              <a:lumMod val="65000"/>
              <a:lumOff val="35000"/>
            </a:schemeClr>
          </a:solidFill>
        </p:grpSpPr>
        <p:sp>
          <p:nvSpPr>
            <p:cNvPr id="26" name="Freeform 5"/>
            <p:cNvSpPr>
              <a:spLocks noEditPoints="1"/>
            </p:cNvSpPr>
            <p:nvPr/>
          </p:nvSpPr>
          <p:spPr bwMode="auto">
            <a:xfrm>
              <a:off x="5725" y="0"/>
              <a:ext cx="1754" cy="4343"/>
            </a:xfrm>
            <a:custGeom>
              <a:avLst/>
              <a:gdLst>
                <a:gd name="T0" fmla="*/ 1074 w 4328"/>
                <a:gd name="T1" fmla="*/ 8159 h 10147"/>
                <a:gd name="T2" fmla="*/ 301 w 4328"/>
                <a:gd name="T3" fmla="*/ 7956 h 10147"/>
                <a:gd name="T4" fmla="*/ 1087 w 4328"/>
                <a:gd name="T5" fmla="*/ 7790 h 10147"/>
                <a:gd name="T6" fmla="*/ 711 w 4328"/>
                <a:gd name="T7" fmla="*/ 7251 h 10147"/>
                <a:gd name="T8" fmla="*/ 532 w 4328"/>
                <a:gd name="T9" fmla="*/ 6681 h 10147"/>
                <a:gd name="T10" fmla="*/ 1298 w 4328"/>
                <a:gd name="T11" fmla="*/ 7307 h 10147"/>
                <a:gd name="T12" fmla="*/ 1452 w 4328"/>
                <a:gd name="T13" fmla="*/ 8101 h 10147"/>
                <a:gd name="T14" fmla="*/ 1249 w 4328"/>
                <a:gd name="T15" fmla="*/ 7019 h 10147"/>
                <a:gd name="T16" fmla="*/ 1000 w 4328"/>
                <a:gd name="T17" fmla="*/ 6818 h 10147"/>
                <a:gd name="T18" fmla="*/ 1425 w 4328"/>
                <a:gd name="T19" fmla="*/ 6618 h 10147"/>
                <a:gd name="T20" fmla="*/ 1132 w 4328"/>
                <a:gd name="T21" fmla="*/ 6744 h 10147"/>
                <a:gd name="T22" fmla="*/ 464 w 4328"/>
                <a:gd name="T23" fmla="*/ 6428 h 10147"/>
                <a:gd name="T24" fmla="*/ 436 w 4328"/>
                <a:gd name="T25" fmla="*/ 4700 h 10147"/>
                <a:gd name="T26" fmla="*/ 1852 w 4328"/>
                <a:gd name="T27" fmla="*/ 4433 h 10147"/>
                <a:gd name="T28" fmla="*/ 1943 w 4328"/>
                <a:gd name="T29" fmla="*/ 4449 h 10147"/>
                <a:gd name="T30" fmla="*/ 2563 w 4328"/>
                <a:gd name="T31" fmla="*/ 4410 h 10147"/>
                <a:gd name="T32" fmla="*/ 2077 w 4328"/>
                <a:gd name="T33" fmla="*/ 4183 h 10147"/>
                <a:gd name="T34" fmla="*/ 2773 w 4328"/>
                <a:gd name="T35" fmla="*/ 4165 h 10147"/>
                <a:gd name="T36" fmla="*/ 1211 w 4328"/>
                <a:gd name="T37" fmla="*/ 4323 h 10147"/>
                <a:gd name="T38" fmla="*/ 665 w 4328"/>
                <a:gd name="T39" fmla="*/ 4401 h 10147"/>
                <a:gd name="T40" fmla="*/ 1303 w 4328"/>
                <a:gd name="T41" fmla="*/ 3782 h 10147"/>
                <a:gd name="T42" fmla="*/ 321 w 4328"/>
                <a:gd name="T43" fmla="*/ 3815 h 10147"/>
                <a:gd name="T44" fmla="*/ 1772 w 4328"/>
                <a:gd name="T45" fmla="*/ 3737 h 10147"/>
                <a:gd name="T46" fmla="*/ 2013 w 4328"/>
                <a:gd name="T47" fmla="*/ 3490 h 10147"/>
                <a:gd name="T48" fmla="*/ 969 w 4328"/>
                <a:gd name="T49" fmla="*/ 2249 h 10147"/>
                <a:gd name="T50" fmla="*/ 1494 w 4328"/>
                <a:gd name="T51" fmla="*/ 1610 h 10147"/>
                <a:gd name="T52" fmla="*/ 1212 w 4328"/>
                <a:gd name="T53" fmla="*/ 1409 h 10147"/>
                <a:gd name="T54" fmla="*/ 1087 w 4328"/>
                <a:gd name="T55" fmla="*/ 1438 h 10147"/>
                <a:gd name="T56" fmla="*/ 827 w 4328"/>
                <a:gd name="T57" fmla="*/ 2333 h 10147"/>
                <a:gd name="T58" fmla="*/ 532 w 4328"/>
                <a:gd name="T59" fmla="*/ 1713 h 10147"/>
                <a:gd name="T60" fmla="*/ 592 w 4328"/>
                <a:gd name="T61" fmla="*/ 1380 h 10147"/>
                <a:gd name="T62" fmla="*/ 875 w 4328"/>
                <a:gd name="T63" fmla="*/ 1239 h 10147"/>
                <a:gd name="T64" fmla="*/ 1695 w 4328"/>
                <a:gd name="T65" fmla="*/ 906 h 10147"/>
                <a:gd name="T66" fmla="*/ 1123 w 4328"/>
                <a:gd name="T67" fmla="*/ 1201 h 10147"/>
                <a:gd name="T68" fmla="*/ 848 w 4328"/>
                <a:gd name="T69" fmla="*/ 897 h 10147"/>
                <a:gd name="T70" fmla="*/ 1516 w 4328"/>
                <a:gd name="T71" fmla="*/ 683 h 10147"/>
                <a:gd name="T72" fmla="*/ 1895 w 4328"/>
                <a:gd name="T73" fmla="*/ 483 h 10147"/>
                <a:gd name="T74" fmla="*/ 1443 w 4328"/>
                <a:gd name="T75" fmla="*/ 392 h 10147"/>
                <a:gd name="T76" fmla="*/ 2099 w 4328"/>
                <a:gd name="T77" fmla="*/ 461 h 10147"/>
                <a:gd name="T78" fmla="*/ 1052 w 4328"/>
                <a:gd name="T79" fmla="*/ 457 h 10147"/>
                <a:gd name="T80" fmla="*/ 68 w 4328"/>
                <a:gd name="T81" fmla="*/ 1059 h 10147"/>
                <a:gd name="T82" fmla="*/ 280 w 4328"/>
                <a:gd name="T83" fmla="*/ 2691 h 10147"/>
                <a:gd name="T84" fmla="*/ 0 w 4328"/>
                <a:gd name="T85" fmla="*/ 4814 h 10147"/>
                <a:gd name="T86" fmla="*/ 135 w 4328"/>
                <a:gd name="T87" fmla="*/ 7163 h 10147"/>
                <a:gd name="T88" fmla="*/ 244 w 4328"/>
                <a:gd name="T89" fmla="*/ 8488 h 10147"/>
                <a:gd name="T90" fmla="*/ 522 w 4328"/>
                <a:gd name="T91" fmla="*/ 8430 h 10147"/>
                <a:gd name="T92" fmla="*/ 1100 w 4328"/>
                <a:gd name="T93" fmla="*/ 8727 h 10147"/>
                <a:gd name="T94" fmla="*/ 1844 w 4328"/>
                <a:gd name="T95" fmla="*/ 8168 h 10147"/>
                <a:gd name="T96" fmla="*/ 2389 w 4328"/>
                <a:gd name="T97" fmla="*/ 7185 h 10147"/>
                <a:gd name="T98" fmla="*/ 2781 w 4328"/>
                <a:gd name="T99" fmla="*/ 6696 h 10147"/>
                <a:gd name="T100" fmla="*/ 2655 w 4328"/>
                <a:gd name="T101" fmla="*/ 6428 h 10147"/>
                <a:gd name="T102" fmla="*/ 943 w 4328"/>
                <a:gd name="T103" fmla="*/ 5779 h 10147"/>
                <a:gd name="T104" fmla="*/ 2538 w 4328"/>
                <a:gd name="T105" fmla="*/ 4877 h 10147"/>
                <a:gd name="T106" fmla="*/ 3270 w 4328"/>
                <a:gd name="T107" fmla="*/ 4259 h 10147"/>
                <a:gd name="T108" fmla="*/ 3157 w 4328"/>
                <a:gd name="T109" fmla="*/ 3926 h 10147"/>
                <a:gd name="T110" fmla="*/ 2002 w 4328"/>
                <a:gd name="T111" fmla="*/ 3403 h 10147"/>
                <a:gd name="T112" fmla="*/ 917 w 4328"/>
                <a:gd name="T113" fmla="*/ 3651 h 10147"/>
                <a:gd name="T114" fmla="*/ 1826 w 4328"/>
                <a:gd name="T115" fmla="*/ 2416 h 10147"/>
                <a:gd name="T116" fmla="*/ 1799 w 4328"/>
                <a:gd name="T117" fmla="*/ 1348 h 10147"/>
                <a:gd name="T118" fmla="*/ 2493 w 4328"/>
                <a:gd name="T119" fmla="*/ 1000 h 10147"/>
                <a:gd name="T120" fmla="*/ 3616 w 4328"/>
                <a:gd name="T121" fmla="*/ 311 h 10147"/>
                <a:gd name="T122" fmla="*/ 1930 w 4328"/>
                <a:gd name="T123" fmla="*/ 351 h 10147"/>
                <a:gd name="T124" fmla="*/ 266 w 4328"/>
                <a:gd name="T125" fmla="*/ 0 h 10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28" h="10147">
                  <a:moveTo>
                    <a:pt x="293" y="8700"/>
                  </a:moveTo>
                  <a:cubicBezTo>
                    <a:pt x="299" y="8099"/>
                    <a:pt x="299" y="8099"/>
                    <a:pt x="299" y="8099"/>
                  </a:cubicBezTo>
                  <a:cubicBezTo>
                    <a:pt x="473" y="8313"/>
                    <a:pt x="473" y="8313"/>
                    <a:pt x="473" y="8313"/>
                  </a:cubicBezTo>
                  <a:cubicBezTo>
                    <a:pt x="478" y="8732"/>
                    <a:pt x="478" y="8732"/>
                    <a:pt x="478" y="8732"/>
                  </a:cubicBezTo>
                  <a:cubicBezTo>
                    <a:pt x="451" y="8731"/>
                    <a:pt x="451" y="8731"/>
                    <a:pt x="451" y="8731"/>
                  </a:cubicBezTo>
                  <a:cubicBezTo>
                    <a:pt x="280" y="8718"/>
                    <a:pt x="280" y="8718"/>
                    <a:pt x="280" y="8718"/>
                  </a:cubicBezTo>
                  <a:cubicBezTo>
                    <a:pt x="280" y="8723"/>
                    <a:pt x="280" y="8723"/>
                    <a:pt x="280" y="8723"/>
                  </a:cubicBezTo>
                  <a:cubicBezTo>
                    <a:pt x="265" y="8717"/>
                    <a:pt x="265" y="8717"/>
                    <a:pt x="265" y="8717"/>
                  </a:cubicBezTo>
                  <a:cubicBezTo>
                    <a:pt x="293" y="8700"/>
                    <a:pt x="293" y="8700"/>
                    <a:pt x="293" y="8700"/>
                  </a:cubicBezTo>
                  <a:close/>
                  <a:moveTo>
                    <a:pt x="1107" y="8634"/>
                  </a:moveTo>
                  <a:cubicBezTo>
                    <a:pt x="1114" y="8373"/>
                    <a:pt x="1114" y="8373"/>
                    <a:pt x="1114" y="8373"/>
                  </a:cubicBezTo>
                  <a:cubicBezTo>
                    <a:pt x="1258" y="8299"/>
                    <a:pt x="1258" y="8299"/>
                    <a:pt x="1258" y="8299"/>
                  </a:cubicBezTo>
                  <a:cubicBezTo>
                    <a:pt x="1107" y="8634"/>
                    <a:pt x="1107" y="8634"/>
                    <a:pt x="1107" y="8634"/>
                  </a:cubicBezTo>
                  <a:close/>
                  <a:moveTo>
                    <a:pt x="1067" y="8236"/>
                  </a:moveTo>
                  <a:cubicBezTo>
                    <a:pt x="1069" y="8250"/>
                    <a:pt x="1069" y="8250"/>
                    <a:pt x="1069" y="8250"/>
                  </a:cubicBezTo>
                  <a:cubicBezTo>
                    <a:pt x="1022" y="8260"/>
                    <a:pt x="959" y="8263"/>
                    <a:pt x="902" y="8263"/>
                  </a:cubicBezTo>
                  <a:cubicBezTo>
                    <a:pt x="840" y="8263"/>
                    <a:pt x="804" y="8281"/>
                    <a:pt x="739" y="8281"/>
                  </a:cubicBezTo>
                  <a:cubicBezTo>
                    <a:pt x="754" y="8259"/>
                    <a:pt x="757" y="8225"/>
                    <a:pt x="757" y="8191"/>
                  </a:cubicBezTo>
                  <a:cubicBezTo>
                    <a:pt x="887" y="8247"/>
                    <a:pt x="887" y="8247"/>
                    <a:pt x="887" y="8247"/>
                  </a:cubicBezTo>
                  <a:cubicBezTo>
                    <a:pt x="890" y="8243"/>
                    <a:pt x="890" y="8243"/>
                    <a:pt x="890" y="8243"/>
                  </a:cubicBezTo>
                  <a:cubicBezTo>
                    <a:pt x="822" y="8195"/>
                    <a:pt x="822" y="8195"/>
                    <a:pt x="822" y="8195"/>
                  </a:cubicBezTo>
                  <a:cubicBezTo>
                    <a:pt x="825" y="8190"/>
                    <a:pt x="825" y="8190"/>
                    <a:pt x="825" y="8190"/>
                  </a:cubicBezTo>
                  <a:cubicBezTo>
                    <a:pt x="1037" y="8168"/>
                    <a:pt x="1037" y="8168"/>
                    <a:pt x="1037" y="8168"/>
                  </a:cubicBezTo>
                  <a:cubicBezTo>
                    <a:pt x="1045" y="8163"/>
                    <a:pt x="1045" y="8159"/>
                    <a:pt x="1055" y="8159"/>
                  </a:cubicBezTo>
                  <a:cubicBezTo>
                    <a:pt x="1074" y="8159"/>
                    <a:pt x="1074" y="8159"/>
                    <a:pt x="1074" y="8159"/>
                  </a:cubicBezTo>
                  <a:cubicBezTo>
                    <a:pt x="1067" y="8236"/>
                    <a:pt x="1067" y="8236"/>
                    <a:pt x="1067" y="8236"/>
                  </a:cubicBezTo>
                  <a:close/>
                  <a:moveTo>
                    <a:pt x="428" y="8047"/>
                  </a:moveTo>
                  <a:cubicBezTo>
                    <a:pt x="471" y="8129"/>
                    <a:pt x="471" y="8129"/>
                    <a:pt x="471" y="8129"/>
                  </a:cubicBezTo>
                  <a:cubicBezTo>
                    <a:pt x="473" y="8065"/>
                    <a:pt x="473" y="8065"/>
                    <a:pt x="473" y="8065"/>
                  </a:cubicBezTo>
                  <a:cubicBezTo>
                    <a:pt x="428" y="8047"/>
                    <a:pt x="428" y="8047"/>
                    <a:pt x="428" y="8047"/>
                  </a:cubicBezTo>
                  <a:close/>
                  <a:moveTo>
                    <a:pt x="618" y="7947"/>
                  </a:moveTo>
                  <a:cubicBezTo>
                    <a:pt x="630" y="7945"/>
                    <a:pt x="680" y="7934"/>
                    <a:pt x="690" y="7934"/>
                  </a:cubicBezTo>
                  <a:cubicBezTo>
                    <a:pt x="713" y="7934"/>
                    <a:pt x="713" y="7934"/>
                    <a:pt x="713" y="7934"/>
                  </a:cubicBezTo>
                  <a:cubicBezTo>
                    <a:pt x="708" y="8029"/>
                    <a:pt x="708" y="8029"/>
                    <a:pt x="708" y="8029"/>
                  </a:cubicBezTo>
                  <a:cubicBezTo>
                    <a:pt x="708" y="8114"/>
                    <a:pt x="708" y="8114"/>
                    <a:pt x="708" y="8114"/>
                  </a:cubicBezTo>
                  <a:cubicBezTo>
                    <a:pt x="687" y="8109"/>
                    <a:pt x="528" y="7997"/>
                    <a:pt x="528" y="7984"/>
                  </a:cubicBezTo>
                  <a:cubicBezTo>
                    <a:pt x="528" y="7956"/>
                    <a:pt x="528" y="7956"/>
                    <a:pt x="528" y="7956"/>
                  </a:cubicBezTo>
                  <a:cubicBezTo>
                    <a:pt x="586" y="7956"/>
                    <a:pt x="586" y="7956"/>
                    <a:pt x="586" y="7956"/>
                  </a:cubicBezTo>
                  <a:cubicBezTo>
                    <a:pt x="609" y="7956"/>
                    <a:pt x="602" y="8001"/>
                    <a:pt x="629" y="8019"/>
                  </a:cubicBezTo>
                  <a:cubicBezTo>
                    <a:pt x="618" y="7947"/>
                    <a:pt x="618" y="7947"/>
                    <a:pt x="618" y="7947"/>
                  </a:cubicBezTo>
                  <a:close/>
                  <a:moveTo>
                    <a:pt x="1071" y="8110"/>
                  </a:moveTo>
                  <a:cubicBezTo>
                    <a:pt x="1083" y="7866"/>
                    <a:pt x="1083" y="7866"/>
                    <a:pt x="1083" y="7866"/>
                  </a:cubicBezTo>
                  <a:cubicBezTo>
                    <a:pt x="762" y="7922"/>
                    <a:pt x="762" y="7922"/>
                    <a:pt x="762" y="7922"/>
                  </a:cubicBezTo>
                  <a:cubicBezTo>
                    <a:pt x="762" y="8060"/>
                    <a:pt x="762" y="8060"/>
                    <a:pt x="762" y="8060"/>
                  </a:cubicBezTo>
                  <a:cubicBezTo>
                    <a:pt x="757" y="8155"/>
                    <a:pt x="757" y="8155"/>
                    <a:pt x="757" y="8155"/>
                  </a:cubicBezTo>
                  <a:cubicBezTo>
                    <a:pt x="789" y="8163"/>
                    <a:pt x="792" y="8191"/>
                    <a:pt x="831" y="8183"/>
                  </a:cubicBezTo>
                  <a:cubicBezTo>
                    <a:pt x="860" y="8177"/>
                    <a:pt x="883" y="8167"/>
                    <a:pt x="908" y="8156"/>
                  </a:cubicBezTo>
                  <a:cubicBezTo>
                    <a:pt x="928" y="8148"/>
                    <a:pt x="1053" y="8110"/>
                    <a:pt x="1071" y="8110"/>
                  </a:cubicBezTo>
                  <a:close/>
                  <a:moveTo>
                    <a:pt x="329" y="7956"/>
                  </a:moveTo>
                  <a:cubicBezTo>
                    <a:pt x="301" y="7956"/>
                    <a:pt x="301" y="7956"/>
                    <a:pt x="301" y="7956"/>
                  </a:cubicBezTo>
                  <a:cubicBezTo>
                    <a:pt x="302" y="7339"/>
                    <a:pt x="302" y="7339"/>
                    <a:pt x="302" y="7339"/>
                  </a:cubicBezTo>
                  <a:cubicBezTo>
                    <a:pt x="304" y="7341"/>
                    <a:pt x="473" y="7703"/>
                    <a:pt x="473" y="7709"/>
                  </a:cubicBezTo>
                  <a:cubicBezTo>
                    <a:pt x="473" y="7956"/>
                    <a:pt x="473" y="7956"/>
                    <a:pt x="473" y="7956"/>
                  </a:cubicBezTo>
                  <a:cubicBezTo>
                    <a:pt x="447" y="7950"/>
                    <a:pt x="429" y="7938"/>
                    <a:pt x="397" y="7938"/>
                  </a:cubicBezTo>
                  <a:cubicBezTo>
                    <a:pt x="388" y="7938"/>
                    <a:pt x="388" y="7938"/>
                    <a:pt x="388" y="7938"/>
                  </a:cubicBezTo>
                  <a:cubicBezTo>
                    <a:pt x="360" y="7938"/>
                    <a:pt x="338" y="7956"/>
                    <a:pt x="329" y="7956"/>
                  </a:cubicBezTo>
                  <a:close/>
                  <a:moveTo>
                    <a:pt x="527" y="7919"/>
                  </a:moveTo>
                  <a:cubicBezTo>
                    <a:pt x="529" y="7825"/>
                    <a:pt x="529" y="7825"/>
                    <a:pt x="529" y="7825"/>
                  </a:cubicBezTo>
                  <a:cubicBezTo>
                    <a:pt x="568" y="7910"/>
                    <a:pt x="568" y="7910"/>
                    <a:pt x="568" y="7910"/>
                  </a:cubicBezTo>
                  <a:cubicBezTo>
                    <a:pt x="527" y="7919"/>
                    <a:pt x="527" y="7919"/>
                    <a:pt x="527" y="7919"/>
                  </a:cubicBezTo>
                  <a:close/>
                  <a:moveTo>
                    <a:pt x="532" y="7510"/>
                  </a:moveTo>
                  <a:cubicBezTo>
                    <a:pt x="532" y="7529"/>
                    <a:pt x="554" y="7642"/>
                    <a:pt x="560" y="7667"/>
                  </a:cubicBezTo>
                  <a:cubicBezTo>
                    <a:pt x="570" y="7710"/>
                    <a:pt x="591" y="7771"/>
                    <a:pt x="591" y="7821"/>
                  </a:cubicBezTo>
                  <a:cubicBezTo>
                    <a:pt x="600" y="7834"/>
                    <a:pt x="600" y="7834"/>
                    <a:pt x="600" y="7834"/>
                  </a:cubicBezTo>
                  <a:cubicBezTo>
                    <a:pt x="609" y="7898"/>
                    <a:pt x="609" y="7898"/>
                    <a:pt x="609" y="7898"/>
                  </a:cubicBezTo>
                  <a:cubicBezTo>
                    <a:pt x="712" y="7887"/>
                    <a:pt x="712" y="7887"/>
                    <a:pt x="712" y="7887"/>
                  </a:cubicBezTo>
                  <a:cubicBezTo>
                    <a:pt x="726" y="7506"/>
                    <a:pt x="726" y="7506"/>
                    <a:pt x="726" y="7506"/>
                  </a:cubicBezTo>
                  <a:cubicBezTo>
                    <a:pt x="700" y="7499"/>
                    <a:pt x="638" y="7429"/>
                    <a:pt x="618" y="7429"/>
                  </a:cubicBezTo>
                  <a:cubicBezTo>
                    <a:pt x="617" y="7429"/>
                    <a:pt x="532" y="7505"/>
                    <a:pt x="532" y="7510"/>
                  </a:cubicBezTo>
                  <a:close/>
                  <a:moveTo>
                    <a:pt x="802" y="7484"/>
                  </a:moveTo>
                  <a:cubicBezTo>
                    <a:pt x="884" y="7266"/>
                    <a:pt x="884" y="7266"/>
                    <a:pt x="884" y="7266"/>
                  </a:cubicBezTo>
                  <a:cubicBezTo>
                    <a:pt x="974" y="7271"/>
                    <a:pt x="974" y="7271"/>
                    <a:pt x="974" y="7271"/>
                  </a:cubicBezTo>
                  <a:cubicBezTo>
                    <a:pt x="987" y="7280"/>
                    <a:pt x="1098" y="7457"/>
                    <a:pt x="1100" y="7474"/>
                  </a:cubicBezTo>
                  <a:cubicBezTo>
                    <a:pt x="1105" y="7510"/>
                    <a:pt x="1091" y="7589"/>
                    <a:pt x="1091" y="7627"/>
                  </a:cubicBezTo>
                  <a:cubicBezTo>
                    <a:pt x="1090" y="7685"/>
                    <a:pt x="1087" y="7730"/>
                    <a:pt x="1087" y="7790"/>
                  </a:cubicBezTo>
                  <a:cubicBezTo>
                    <a:pt x="1087" y="7857"/>
                    <a:pt x="1087" y="7857"/>
                    <a:pt x="1087" y="7857"/>
                  </a:cubicBezTo>
                  <a:cubicBezTo>
                    <a:pt x="766" y="7880"/>
                    <a:pt x="766" y="7880"/>
                    <a:pt x="766" y="7880"/>
                  </a:cubicBezTo>
                  <a:cubicBezTo>
                    <a:pt x="775" y="7614"/>
                    <a:pt x="775" y="7614"/>
                    <a:pt x="775" y="7614"/>
                  </a:cubicBezTo>
                  <a:cubicBezTo>
                    <a:pt x="777" y="7549"/>
                    <a:pt x="777" y="7549"/>
                    <a:pt x="777" y="7549"/>
                  </a:cubicBezTo>
                  <a:cubicBezTo>
                    <a:pt x="1014" y="7731"/>
                    <a:pt x="1014" y="7731"/>
                    <a:pt x="1014" y="7731"/>
                  </a:cubicBezTo>
                  <a:cubicBezTo>
                    <a:pt x="802" y="7484"/>
                    <a:pt x="802" y="7484"/>
                    <a:pt x="802" y="7484"/>
                  </a:cubicBezTo>
                  <a:close/>
                  <a:moveTo>
                    <a:pt x="529" y="7489"/>
                  </a:moveTo>
                  <a:cubicBezTo>
                    <a:pt x="529" y="7351"/>
                    <a:pt x="529" y="7351"/>
                    <a:pt x="529" y="7351"/>
                  </a:cubicBezTo>
                  <a:cubicBezTo>
                    <a:pt x="591" y="7407"/>
                    <a:pt x="591" y="7407"/>
                    <a:pt x="591" y="7407"/>
                  </a:cubicBezTo>
                  <a:cubicBezTo>
                    <a:pt x="529" y="7489"/>
                    <a:pt x="529" y="7489"/>
                    <a:pt x="529" y="7489"/>
                  </a:cubicBezTo>
                  <a:close/>
                  <a:moveTo>
                    <a:pt x="694" y="7357"/>
                  </a:moveTo>
                  <a:cubicBezTo>
                    <a:pt x="694" y="7346"/>
                    <a:pt x="724" y="7324"/>
                    <a:pt x="735" y="7321"/>
                  </a:cubicBezTo>
                  <a:cubicBezTo>
                    <a:pt x="736" y="7357"/>
                    <a:pt x="736" y="7357"/>
                    <a:pt x="736" y="7357"/>
                  </a:cubicBezTo>
                  <a:cubicBezTo>
                    <a:pt x="730" y="7397"/>
                    <a:pt x="730" y="7397"/>
                    <a:pt x="730" y="7397"/>
                  </a:cubicBezTo>
                  <a:cubicBezTo>
                    <a:pt x="723" y="7393"/>
                    <a:pt x="694" y="7362"/>
                    <a:pt x="694" y="7357"/>
                  </a:cubicBezTo>
                  <a:close/>
                  <a:moveTo>
                    <a:pt x="1159" y="7217"/>
                  </a:moveTo>
                  <a:cubicBezTo>
                    <a:pt x="1244" y="7271"/>
                    <a:pt x="1244" y="7271"/>
                    <a:pt x="1244" y="7271"/>
                  </a:cubicBezTo>
                  <a:cubicBezTo>
                    <a:pt x="1201" y="7271"/>
                    <a:pt x="1204" y="7258"/>
                    <a:pt x="1172" y="7258"/>
                  </a:cubicBezTo>
                  <a:cubicBezTo>
                    <a:pt x="1159" y="7258"/>
                    <a:pt x="1159" y="7258"/>
                    <a:pt x="1159" y="7258"/>
                  </a:cubicBezTo>
                  <a:cubicBezTo>
                    <a:pt x="1159" y="7217"/>
                    <a:pt x="1159" y="7217"/>
                    <a:pt x="1159" y="7217"/>
                  </a:cubicBezTo>
                  <a:close/>
                  <a:moveTo>
                    <a:pt x="581" y="7227"/>
                  </a:moveTo>
                  <a:cubicBezTo>
                    <a:pt x="622" y="7208"/>
                    <a:pt x="622" y="7208"/>
                    <a:pt x="622" y="7208"/>
                  </a:cubicBezTo>
                  <a:cubicBezTo>
                    <a:pt x="622" y="7222"/>
                    <a:pt x="622" y="7222"/>
                    <a:pt x="622" y="7222"/>
                  </a:cubicBezTo>
                  <a:cubicBezTo>
                    <a:pt x="622" y="7236"/>
                    <a:pt x="636" y="7236"/>
                    <a:pt x="649" y="7244"/>
                  </a:cubicBezTo>
                  <a:cubicBezTo>
                    <a:pt x="711" y="7251"/>
                    <a:pt x="711" y="7251"/>
                    <a:pt x="711" y="7251"/>
                  </a:cubicBezTo>
                  <a:cubicBezTo>
                    <a:pt x="661" y="7314"/>
                    <a:pt x="661" y="7314"/>
                    <a:pt x="661" y="7314"/>
                  </a:cubicBezTo>
                  <a:cubicBezTo>
                    <a:pt x="656" y="7314"/>
                    <a:pt x="656" y="7314"/>
                    <a:pt x="656" y="7314"/>
                  </a:cubicBezTo>
                  <a:cubicBezTo>
                    <a:pt x="581" y="7227"/>
                    <a:pt x="581" y="7227"/>
                    <a:pt x="581" y="7227"/>
                  </a:cubicBezTo>
                  <a:close/>
                  <a:moveTo>
                    <a:pt x="929" y="7168"/>
                  </a:moveTo>
                  <a:cubicBezTo>
                    <a:pt x="929" y="7200"/>
                    <a:pt x="944" y="7189"/>
                    <a:pt x="947" y="7218"/>
                  </a:cubicBezTo>
                  <a:cubicBezTo>
                    <a:pt x="906" y="7213"/>
                    <a:pt x="906" y="7213"/>
                    <a:pt x="906" y="7213"/>
                  </a:cubicBezTo>
                  <a:cubicBezTo>
                    <a:pt x="908" y="7196"/>
                    <a:pt x="914" y="7171"/>
                    <a:pt x="929" y="7168"/>
                  </a:cubicBezTo>
                  <a:close/>
                  <a:moveTo>
                    <a:pt x="663" y="7190"/>
                  </a:moveTo>
                  <a:cubicBezTo>
                    <a:pt x="739" y="7150"/>
                    <a:pt x="739" y="7150"/>
                    <a:pt x="739" y="7150"/>
                  </a:cubicBezTo>
                  <a:cubicBezTo>
                    <a:pt x="739" y="7177"/>
                    <a:pt x="739" y="7177"/>
                    <a:pt x="739" y="7177"/>
                  </a:cubicBezTo>
                  <a:cubicBezTo>
                    <a:pt x="739" y="7199"/>
                    <a:pt x="685" y="7190"/>
                    <a:pt x="663" y="7190"/>
                  </a:cubicBezTo>
                  <a:close/>
                  <a:moveTo>
                    <a:pt x="1073" y="7163"/>
                  </a:moveTo>
                  <a:cubicBezTo>
                    <a:pt x="1109" y="7181"/>
                    <a:pt x="1109" y="7181"/>
                    <a:pt x="1109" y="7181"/>
                  </a:cubicBezTo>
                  <a:cubicBezTo>
                    <a:pt x="1109" y="7244"/>
                    <a:pt x="1109" y="7244"/>
                    <a:pt x="1109" y="7244"/>
                  </a:cubicBezTo>
                  <a:cubicBezTo>
                    <a:pt x="1094" y="7240"/>
                    <a:pt x="1074" y="7183"/>
                    <a:pt x="1073" y="7163"/>
                  </a:cubicBezTo>
                  <a:close/>
                  <a:moveTo>
                    <a:pt x="1168" y="7104"/>
                  </a:moveTo>
                  <a:cubicBezTo>
                    <a:pt x="1168" y="7116"/>
                    <a:pt x="1298" y="7240"/>
                    <a:pt x="1312" y="7244"/>
                  </a:cubicBezTo>
                  <a:cubicBezTo>
                    <a:pt x="1341" y="7091"/>
                    <a:pt x="1341" y="7091"/>
                    <a:pt x="1341" y="7091"/>
                  </a:cubicBezTo>
                  <a:cubicBezTo>
                    <a:pt x="1208" y="7091"/>
                    <a:pt x="1208" y="7091"/>
                    <a:pt x="1208" y="7091"/>
                  </a:cubicBezTo>
                  <a:cubicBezTo>
                    <a:pt x="1189" y="7091"/>
                    <a:pt x="1184" y="7086"/>
                    <a:pt x="1168" y="7082"/>
                  </a:cubicBezTo>
                  <a:cubicBezTo>
                    <a:pt x="1168" y="7104"/>
                    <a:pt x="1168" y="7104"/>
                    <a:pt x="1168" y="7104"/>
                  </a:cubicBezTo>
                  <a:close/>
                  <a:moveTo>
                    <a:pt x="555" y="7204"/>
                  </a:moveTo>
                  <a:cubicBezTo>
                    <a:pt x="556" y="7204"/>
                    <a:pt x="627" y="7155"/>
                    <a:pt x="636" y="7150"/>
                  </a:cubicBezTo>
                  <a:cubicBezTo>
                    <a:pt x="649" y="7142"/>
                    <a:pt x="717" y="7110"/>
                    <a:pt x="717" y="7095"/>
                  </a:cubicBezTo>
                  <a:cubicBezTo>
                    <a:pt x="717" y="7090"/>
                    <a:pt x="540" y="6690"/>
                    <a:pt x="532" y="6681"/>
                  </a:cubicBezTo>
                  <a:cubicBezTo>
                    <a:pt x="530" y="7190"/>
                    <a:pt x="530" y="7190"/>
                    <a:pt x="530" y="7190"/>
                  </a:cubicBezTo>
                  <a:cubicBezTo>
                    <a:pt x="535" y="7194"/>
                    <a:pt x="548" y="7204"/>
                    <a:pt x="555" y="7204"/>
                  </a:cubicBezTo>
                  <a:close/>
                  <a:moveTo>
                    <a:pt x="1749" y="7077"/>
                  </a:moveTo>
                  <a:cubicBezTo>
                    <a:pt x="1721" y="7025"/>
                    <a:pt x="1695" y="6974"/>
                    <a:pt x="1668" y="6920"/>
                  </a:cubicBezTo>
                  <a:cubicBezTo>
                    <a:pt x="1656" y="6896"/>
                    <a:pt x="1635" y="6863"/>
                    <a:pt x="1628" y="6839"/>
                  </a:cubicBezTo>
                  <a:cubicBezTo>
                    <a:pt x="1621" y="6816"/>
                    <a:pt x="1618" y="6817"/>
                    <a:pt x="1608" y="6800"/>
                  </a:cubicBezTo>
                  <a:cubicBezTo>
                    <a:pt x="1594" y="6775"/>
                    <a:pt x="1610" y="6768"/>
                    <a:pt x="1587" y="6762"/>
                  </a:cubicBezTo>
                  <a:cubicBezTo>
                    <a:pt x="1464" y="7050"/>
                    <a:pt x="1464" y="7050"/>
                    <a:pt x="1464" y="7050"/>
                  </a:cubicBezTo>
                  <a:cubicBezTo>
                    <a:pt x="1731" y="7068"/>
                    <a:pt x="1731" y="7068"/>
                    <a:pt x="1731" y="7068"/>
                  </a:cubicBezTo>
                  <a:cubicBezTo>
                    <a:pt x="1731" y="7073"/>
                    <a:pt x="1731" y="7073"/>
                    <a:pt x="1731" y="7073"/>
                  </a:cubicBezTo>
                  <a:cubicBezTo>
                    <a:pt x="1646" y="7077"/>
                    <a:pt x="1646" y="7077"/>
                    <a:pt x="1646" y="7077"/>
                  </a:cubicBezTo>
                  <a:cubicBezTo>
                    <a:pt x="1443" y="7084"/>
                    <a:pt x="1443" y="7084"/>
                    <a:pt x="1443" y="7084"/>
                  </a:cubicBezTo>
                  <a:cubicBezTo>
                    <a:pt x="1446" y="7088"/>
                    <a:pt x="1446" y="7088"/>
                    <a:pt x="1446" y="7088"/>
                  </a:cubicBezTo>
                  <a:cubicBezTo>
                    <a:pt x="1352" y="7291"/>
                    <a:pt x="1352" y="7291"/>
                    <a:pt x="1352" y="7291"/>
                  </a:cubicBezTo>
                  <a:cubicBezTo>
                    <a:pt x="1357" y="7294"/>
                    <a:pt x="1357" y="7294"/>
                    <a:pt x="1357" y="7294"/>
                  </a:cubicBezTo>
                  <a:cubicBezTo>
                    <a:pt x="1384" y="7294"/>
                    <a:pt x="1384" y="7294"/>
                    <a:pt x="1384" y="7294"/>
                  </a:cubicBezTo>
                  <a:cubicBezTo>
                    <a:pt x="1384" y="7303"/>
                    <a:pt x="1384" y="7303"/>
                    <a:pt x="1384" y="7303"/>
                  </a:cubicBezTo>
                  <a:cubicBezTo>
                    <a:pt x="1375" y="7303"/>
                    <a:pt x="1375" y="7303"/>
                    <a:pt x="1375" y="7303"/>
                  </a:cubicBezTo>
                  <a:cubicBezTo>
                    <a:pt x="1375" y="7312"/>
                    <a:pt x="1375" y="7312"/>
                    <a:pt x="1375" y="7312"/>
                  </a:cubicBezTo>
                  <a:cubicBezTo>
                    <a:pt x="1474" y="7402"/>
                    <a:pt x="1474" y="7402"/>
                    <a:pt x="1474" y="7402"/>
                  </a:cubicBezTo>
                  <a:cubicBezTo>
                    <a:pt x="1465" y="7406"/>
                    <a:pt x="1465" y="7406"/>
                    <a:pt x="1465" y="7406"/>
                  </a:cubicBezTo>
                  <a:cubicBezTo>
                    <a:pt x="1332" y="7326"/>
                    <a:pt x="1332" y="7326"/>
                    <a:pt x="1332" y="7326"/>
                  </a:cubicBezTo>
                  <a:cubicBezTo>
                    <a:pt x="1332" y="7331"/>
                    <a:pt x="1332" y="7331"/>
                    <a:pt x="1332" y="7331"/>
                  </a:cubicBezTo>
                  <a:cubicBezTo>
                    <a:pt x="1284" y="7418"/>
                    <a:pt x="1284" y="7418"/>
                    <a:pt x="1284" y="7418"/>
                  </a:cubicBezTo>
                  <a:cubicBezTo>
                    <a:pt x="1280" y="7372"/>
                    <a:pt x="1298" y="7339"/>
                    <a:pt x="1298" y="7307"/>
                  </a:cubicBezTo>
                  <a:cubicBezTo>
                    <a:pt x="1298" y="7292"/>
                    <a:pt x="1245" y="7289"/>
                    <a:pt x="1226" y="7289"/>
                  </a:cubicBezTo>
                  <a:cubicBezTo>
                    <a:pt x="1159" y="7289"/>
                    <a:pt x="1159" y="7289"/>
                    <a:pt x="1159" y="7289"/>
                  </a:cubicBezTo>
                  <a:cubicBezTo>
                    <a:pt x="1159" y="7307"/>
                    <a:pt x="1159" y="7307"/>
                    <a:pt x="1159" y="7307"/>
                  </a:cubicBezTo>
                  <a:cubicBezTo>
                    <a:pt x="1159" y="7350"/>
                    <a:pt x="1149" y="7396"/>
                    <a:pt x="1159" y="7429"/>
                  </a:cubicBezTo>
                  <a:cubicBezTo>
                    <a:pt x="1169" y="7459"/>
                    <a:pt x="1183" y="7492"/>
                    <a:pt x="1190" y="7524"/>
                  </a:cubicBezTo>
                  <a:cubicBezTo>
                    <a:pt x="1195" y="7546"/>
                    <a:pt x="1195" y="7546"/>
                    <a:pt x="1195" y="7546"/>
                  </a:cubicBezTo>
                  <a:cubicBezTo>
                    <a:pt x="1239" y="7680"/>
                    <a:pt x="1239" y="7680"/>
                    <a:pt x="1239" y="7680"/>
                  </a:cubicBezTo>
                  <a:cubicBezTo>
                    <a:pt x="1233" y="7683"/>
                    <a:pt x="1233" y="7683"/>
                    <a:pt x="1233" y="7683"/>
                  </a:cubicBezTo>
                  <a:cubicBezTo>
                    <a:pt x="1147" y="7545"/>
                    <a:pt x="1147" y="7545"/>
                    <a:pt x="1147" y="7545"/>
                  </a:cubicBezTo>
                  <a:cubicBezTo>
                    <a:pt x="1127" y="8087"/>
                    <a:pt x="1127" y="8087"/>
                    <a:pt x="1127" y="8087"/>
                  </a:cubicBezTo>
                  <a:cubicBezTo>
                    <a:pt x="1170" y="8086"/>
                    <a:pt x="1257" y="8056"/>
                    <a:pt x="1294" y="8056"/>
                  </a:cubicBezTo>
                  <a:cubicBezTo>
                    <a:pt x="1362" y="8056"/>
                    <a:pt x="1362" y="8056"/>
                    <a:pt x="1362" y="8056"/>
                  </a:cubicBezTo>
                  <a:cubicBezTo>
                    <a:pt x="1374" y="8056"/>
                    <a:pt x="1375" y="8062"/>
                    <a:pt x="1380" y="8069"/>
                  </a:cubicBezTo>
                  <a:cubicBezTo>
                    <a:pt x="1361" y="8104"/>
                    <a:pt x="1182" y="8150"/>
                    <a:pt x="1123" y="8150"/>
                  </a:cubicBezTo>
                  <a:cubicBezTo>
                    <a:pt x="1123" y="8173"/>
                    <a:pt x="1123" y="8173"/>
                    <a:pt x="1123" y="8173"/>
                  </a:cubicBezTo>
                  <a:cubicBezTo>
                    <a:pt x="1117" y="8231"/>
                    <a:pt x="1117" y="8231"/>
                    <a:pt x="1117" y="8231"/>
                  </a:cubicBezTo>
                  <a:cubicBezTo>
                    <a:pt x="1136" y="8231"/>
                    <a:pt x="1136" y="8231"/>
                    <a:pt x="1136" y="8231"/>
                  </a:cubicBezTo>
                  <a:cubicBezTo>
                    <a:pt x="1135" y="8251"/>
                    <a:pt x="1134" y="8249"/>
                    <a:pt x="1114" y="8250"/>
                  </a:cubicBezTo>
                  <a:cubicBezTo>
                    <a:pt x="1123" y="8256"/>
                    <a:pt x="1139" y="8263"/>
                    <a:pt x="1154" y="8263"/>
                  </a:cubicBezTo>
                  <a:cubicBezTo>
                    <a:pt x="1154" y="8263"/>
                    <a:pt x="1274" y="8183"/>
                    <a:pt x="1287" y="8175"/>
                  </a:cubicBezTo>
                  <a:cubicBezTo>
                    <a:pt x="1302" y="8164"/>
                    <a:pt x="1312" y="8166"/>
                    <a:pt x="1325" y="8159"/>
                  </a:cubicBezTo>
                  <a:cubicBezTo>
                    <a:pt x="1333" y="8155"/>
                    <a:pt x="1342" y="8140"/>
                    <a:pt x="1351" y="8131"/>
                  </a:cubicBezTo>
                  <a:cubicBezTo>
                    <a:pt x="1368" y="8114"/>
                    <a:pt x="1393" y="8096"/>
                    <a:pt x="1425" y="8096"/>
                  </a:cubicBezTo>
                  <a:cubicBezTo>
                    <a:pt x="1429" y="8096"/>
                    <a:pt x="1429" y="8096"/>
                    <a:pt x="1429" y="8096"/>
                  </a:cubicBezTo>
                  <a:cubicBezTo>
                    <a:pt x="1441" y="8096"/>
                    <a:pt x="1442" y="8098"/>
                    <a:pt x="1452" y="8101"/>
                  </a:cubicBezTo>
                  <a:cubicBezTo>
                    <a:pt x="1654" y="7668"/>
                    <a:pt x="1654" y="7668"/>
                    <a:pt x="1654" y="7668"/>
                  </a:cubicBezTo>
                  <a:cubicBezTo>
                    <a:pt x="1147" y="7915"/>
                    <a:pt x="1147" y="7915"/>
                    <a:pt x="1147" y="7915"/>
                  </a:cubicBezTo>
                  <a:cubicBezTo>
                    <a:pt x="1167" y="7882"/>
                    <a:pt x="1429" y="7703"/>
                    <a:pt x="1479" y="7668"/>
                  </a:cubicBezTo>
                  <a:cubicBezTo>
                    <a:pt x="1537" y="7628"/>
                    <a:pt x="1590" y="7591"/>
                    <a:pt x="1653" y="7553"/>
                  </a:cubicBezTo>
                  <a:cubicBezTo>
                    <a:pt x="1669" y="7543"/>
                    <a:pt x="1740" y="7510"/>
                    <a:pt x="1746" y="7502"/>
                  </a:cubicBezTo>
                  <a:cubicBezTo>
                    <a:pt x="1764" y="7483"/>
                    <a:pt x="1797" y="7443"/>
                    <a:pt x="1830" y="7443"/>
                  </a:cubicBezTo>
                  <a:cubicBezTo>
                    <a:pt x="1844" y="7443"/>
                    <a:pt x="1844" y="7443"/>
                    <a:pt x="1844" y="7443"/>
                  </a:cubicBezTo>
                  <a:cubicBezTo>
                    <a:pt x="1880" y="7443"/>
                    <a:pt x="1888" y="7465"/>
                    <a:pt x="1903" y="7465"/>
                  </a:cubicBezTo>
                  <a:cubicBezTo>
                    <a:pt x="1905" y="7465"/>
                    <a:pt x="1917" y="7449"/>
                    <a:pt x="1943" y="7447"/>
                  </a:cubicBezTo>
                  <a:cubicBezTo>
                    <a:pt x="1749" y="7077"/>
                    <a:pt x="1749" y="7077"/>
                    <a:pt x="1749" y="7077"/>
                  </a:cubicBezTo>
                  <a:close/>
                  <a:moveTo>
                    <a:pt x="1174" y="6989"/>
                  </a:moveTo>
                  <a:cubicBezTo>
                    <a:pt x="1172" y="6956"/>
                    <a:pt x="1172" y="6956"/>
                    <a:pt x="1172" y="6956"/>
                  </a:cubicBezTo>
                  <a:cubicBezTo>
                    <a:pt x="1193" y="6967"/>
                    <a:pt x="1193" y="6967"/>
                    <a:pt x="1193" y="6967"/>
                  </a:cubicBezTo>
                  <a:cubicBezTo>
                    <a:pt x="1174" y="6989"/>
                    <a:pt x="1174" y="6989"/>
                    <a:pt x="1174" y="6989"/>
                  </a:cubicBezTo>
                  <a:close/>
                  <a:moveTo>
                    <a:pt x="478" y="7168"/>
                  </a:moveTo>
                  <a:cubicBezTo>
                    <a:pt x="437" y="7164"/>
                    <a:pt x="437" y="7164"/>
                    <a:pt x="437" y="7164"/>
                  </a:cubicBezTo>
                  <a:cubicBezTo>
                    <a:pt x="361" y="7163"/>
                    <a:pt x="361" y="7163"/>
                    <a:pt x="361" y="7163"/>
                  </a:cubicBezTo>
                  <a:cubicBezTo>
                    <a:pt x="356" y="7163"/>
                    <a:pt x="356" y="7163"/>
                    <a:pt x="356" y="7163"/>
                  </a:cubicBezTo>
                  <a:cubicBezTo>
                    <a:pt x="338" y="7163"/>
                    <a:pt x="331" y="7175"/>
                    <a:pt x="307" y="7177"/>
                  </a:cubicBezTo>
                  <a:cubicBezTo>
                    <a:pt x="307" y="6870"/>
                    <a:pt x="307" y="6870"/>
                    <a:pt x="307" y="6870"/>
                  </a:cubicBezTo>
                  <a:cubicBezTo>
                    <a:pt x="307" y="6861"/>
                    <a:pt x="474" y="6551"/>
                    <a:pt x="484" y="6545"/>
                  </a:cubicBezTo>
                  <a:cubicBezTo>
                    <a:pt x="478" y="7168"/>
                    <a:pt x="478" y="7168"/>
                    <a:pt x="478" y="7168"/>
                  </a:cubicBezTo>
                  <a:close/>
                  <a:moveTo>
                    <a:pt x="1351" y="7041"/>
                  </a:moveTo>
                  <a:cubicBezTo>
                    <a:pt x="1220" y="7039"/>
                    <a:pt x="1220" y="7039"/>
                    <a:pt x="1220" y="7039"/>
                  </a:cubicBezTo>
                  <a:cubicBezTo>
                    <a:pt x="1249" y="7019"/>
                    <a:pt x="1249" y="7019"/>
                    <a:pt x="1249" y="7019"/>
                  </a:cubicBezTo>
                  <a:cubicBezTo>
                    <a:pt x="1271" y="7032"/>
                    <a:pt x="1271" y="7032"/>
                    <a:pt x="1271" y="7032"/>
                  </a:cubicBezTo>
                  <a:cubicBezTo>
                    <a:pt x="1268" y="7027"/>
                    <a:pt x="1258" y="7017"/>
                    <a:pt x="1258" y="7014"/>
                  </a:cubicBezTo>
                  <a:cubicBezTo>
                    <a:pt x="1258" y="7002"/>
                    <a:pt x="1360" y="6921"/>
                    <a:pt x="1377" y="6911"/>
                  </a:cubicBezTo>
                  <a:cubicBezTo>
                    <a:pt x="1351" y="7041"/>
                    <a:pt x="1351" y="7041"/>
                    <a:pt x="1351" y="7041"/>
                  </a:cubicBezTo>
                  <a:close/>
                  <a:moveTo>
                    <a:pt x="1098" y="6817"/>
                  </a:moveTo>
                  <a:cubicBezTo>
                    <a:pt x="1127" y="6807"/>
                    <a:pt x="1127" y="6807"/>
                    <a:pt x="1127" y="6807"/>
                  </a:cubicBezTo>
                  <a:cubicBezTo>
                    <a:pt x="1124" y="6854"/>
                    <a:pt x="1124" y="6854"/>
                    <a:pt x="1124" y="6854"/>
                  </a:cubicBezTo>
                  <a:cubicBezTo>
                    <a:pt x="1098" y="6817"/>
                    <a:pt x="1098" y="6817"/>
                    <a:pt x="1098" y="6817"/>
                  </a:cubicBezTo>
                  <a:close/>
                  <a:moveTo>
                    <a:pt x="865" y="6900"/>
                  </a:moveTo>
                  <a:cubicBezTo>
                    <a:pt x="1040" y="6840"/>
                    <a:pt x="1040" y="6840"/>
                    <a:pt x="1040" y="6840"/>
                  </a:cubicBezTo>
                  <a:cubicBezTo>
                    <a:pt x="1039" y="6846"/>
                    <a:pt x="1039" y="6846"/>
                    <a:pt x="1039" y="6846"/>
                  </a:cubicBezTo>
                  <a:cubicBezTo>
                    <a:pt x="1121" y="6911"/>
                    <a:pt x="1121" y="6911"/>
                    <a:pt x="1121" y="6911"/>
                  </a:cubicBezTo>
                  <a:cubicBezTo>
                    <a:pt x="1117" y="7054"/>
                    <a:pt x="1117" y="7054"/>
                    <a:pt x="1117" y="7054"/>
                  </a:cubicBezTo>
                  <a:cubicBezTo>
                    <a:pt x="1109" y="7064"/>
                    <a:pt x="1109" y="7064"/>
                    <a:pt x="1109" y="7064"/>
                  </a:cubicBezTo>
                  <a:cubicBezTo>
                    <a:pt x="1085" y="7058"/>
                    <a:pt x="1067" y="7046"/>
                    <a:pt x="1037" y="7046"/>
                  </a:cubicBezTo>
                  <a:cubicBezTo>
                    <a:pt x="936" y="7046"/>
                    <a:pt x="953" y="7054"/>
                    <a:pt x="897" y="7091"/>
                  </a:cubicBezTo>
                  <a:cubicBezTo>
                    <a:pt x="891" y="7088"/>
                    <a:pt x="890" y="7086"/>
                    <a:pt x="879" y="7086"/>
                  </a:cubicBezTo>
                  <a:cubicBezTo>
                    <a:pt x="857" y="7086"/>
                    <a:pt x="857" y="7086"/>
                    <a:pt x="857" y="7086"/>
                  </a:cubicBezTo>
                  <a:cubicBezTo>
                    <a:pt x="840" y="7086"/>
                    <a:pt x="813" y="7123"/>
                    <a:pt x="812" y="7141"/>
                  </a:cubicBezTo>
                  <a:cubicBezTo>
                    <a:pt x="803" y="7141"/>
                    <a:pt x="803" y="7141"/>
                    <a:pt x="803" y="7141"/>
                  </a:cubicBezTo>
                  <a:cubicBezTo>
                    <a:pt x="803" y="7113"/>
                    <a:pt x="803" y="7113"/>
                    <a:pt x="803" y="7113"/>
                  </a:cubicBezTo>
                  <a:cubicBezTo>
                    <a:pt x="803" y="7099"/>
                    <a:pt x="819" y="7097"/>
                    <a:pt x="821" y="7073"/>
                  </a:cubicBezTo>
                  <a:cubicBezTo>
                    <a:pt x="794" y="7073"/>
                    <a:pt x="794" y="7073"/>
                    <a:pt x="794" y="7073"/>
                  </a:cubicBezTo>
                  <a:cubicBezTo>
                    <a:pt x="809" y="6656"/>
                    <a:pt x="809" y="6656"/>
                    <a:pt x="809" y="6656"/>
                  </a:cubicBezTo>
                  <a:cubicBezTo>
                    <a:pt x="1000" y="6818"/>
                    <a:pt x="1000" y="6818"/>
                    <a:pt x="1000" y="6818"/>
                  </a:cubicBezTo>
                  <a:cubicBezTo>
                    <a:pt x="865" y="6900"/>
                    <a:pt x="865" y="6900"/>
                    <a:pt x="865" y="6900"/>
                  </a:cubicBezTo>
                  <a:close/>
                  <a:moveTo>
                    <a:pt x="2609" y="6630"/>
                  </a:moveTo>
                  <a:cubicBezTo>
                    <a:pt x="2610" y="6667"/>
                    <a:pt x="2610" y="6667"/>
                    <a:pt x="2610" y="6667"/>
                  </a:cubicBezTo>
                  <a:cubicBezTo>
                    <a:pt x="2576" y="6665"/>
                    <a:pt x="2576" y="6665"/>
                    <a:pt x="2576" y="6665"/>
                  </a:cubicBezTo>
                  <a:cubicBezTo>
                    <a:pt x="2609" y="6630"/>
                    <a:pt x="2609" y="6630"/>
                    <a:pt x="2609" y="6630"/>
                  </a:cubicBezTo>
                  <a:close/>
                  <a:moveTo>
                    <a:pt x="697" y="6564"/>
                  </a:moveTo>
                  <a:cubicBezTo>
                    <a:pt x="759" y="6609"/>
                    <a:pt x="759" y="6609"/>
                    <a:pt x="759" y="6609"/>
                  </a:cubicBezTo>
                  <a:cubicBezTo>
                    <a:pt x="748" y="6820"/>
                    <a:pt x="748" y="6820"/>
                    <a:pt x="748" y="6820"/>
                  </a:cubicBezTo>
                  <a:cubicBezTo>
                    <a:pt x="745" y="6820"/>
                    <a:pt x="745" y="6820"/>
                    <a:pt x="745" y="6820"/>
                  </a:cubicBezTo>
                  <a:cubicBezTo>
                    <a:pt x="697" y="6564"/>
                    <a:pt x="697" y="6564"/>
                    <a:pt x="697" y="6564"/>
                  </a:cubicBezTo>
                  <a:close/>
                  <a:moveTo>
                    <a:pt x="1778" y="6599"/>
                  </a:moveTo>
                  <a:cubicBezTo>
                    <a:pt x="1734" y="6600"/>
                    <a:pt x="1695" y="6601"/>
                    <a:pt x="1650" y="6604"/>
                  </a:cubicBezTo>
                  <a:cubicBezTo>
                    <a:pt x="1605" y="6607"/>
                    <a:pt x="1591" y="6636"/>
                    <a:pt x="1564" y="6654"/>
                  </a:cubicBezTo>
                  <a:cubicBezTo>
                    <a:pt x="1556" y="6650"/>
                    <a:pt x="1534" y="6640"/>
                    <a:pt x="1524" y="6640"/>
                  </a:cubicBezTo>
                  <a:cubicBezTo>
                    <a:pt x="1480" y="6640"/>
                    <a:pt x="1455" y="6678"/>
                    <a:pt x="1436" y="6706"/>
                  </a:cubicBezTo>
                  <a:cubicBezTo>
                    <a:pt x="1418" y="6734"/>
                    <a:pt x="1431" y="6728"/>
                    <a:pt x="1402" y="6748"/>
                  </a:cubicBezTo>
                  <a:cubicBezTo>
                    <a:pt x="1392" y="6755"/>
                    <a:pt x="1368" y="6776"/>
                    <a:pt x="1358" y="6785"/>
                  </a:cubicBezTo>
                  <a:cubicBezTo>
                    <a:pt x="1321" y="6821"/>
                    <a:pt x="1235" y="6911"/>
                    <a:pt x="1207" y="6953"/>
                  </a:cubicBezTo>
                  <a:cubicBezTo>
                    <a:pt x="1171" y="6911"/>
                    <a:pt x="1171" y="6911"/>
                    <a:pt x="1171" y="6911"/>
                  </a:cubicBezTo>
                  <a:cubicBezTo>
                    <a:pt x="1177" y="6802"/>
                    <a:pt x="1177" y="6802"/>
                    <a:pt x="1177" y="6802"/>
                  </a:cubicBezTo>
                  <a:cubicBezTo>
                    <a:pt x="1178" y="6787"/>
                    <a:pt x="1178" y="6787"/>
                    <a:pt x="1178" y="6787"/>
                  </a:cubicBezTo>
                  <a:cubicBezTo>
                    <a:pt x="1280" y="6748"/>
                    <a:pt x="1280" y="6748"/>
                    <a:pt x="1280" y="6748"/>
                  </a:cubicBezTo>
                  <a:cubicBezTo>
                    <a:pt x="1298" y="6722"/>
                    <a:pt x="1452" y="6677"/>
                    <a:pt x="1456" y="6622"/>
                  </a:cubicBezTo>
                  <a:cubicBezTo>
                    <a:pt x="1446" y="6620"/>
                    <a:pt x="1446" y="6618"/>
                    <a:pt x="1434" y="6618"/>
                  </a:cubicBezTo>
                  <a:cubicBezTo>
                    <a:pt x="1425" y="6618"/>
                    <a:pt x="1425" y="6618"/>
                    <a:pt x="1425" y="6618"/>
                  </a:cubicBezTo>
                  <a:cubicBezTo>
                    <a:pt x="1389" y="6618"/>
                    <a:pt x="1324" y="6646"/>
                    <a:pt x="1298" y="6657"/>
                  </a:cubicBezTo>
                  <a:cubicBezTo>
                    <a:pt x="1269" y="6670"/>
                    <a:pt x="1206" y="6707"/>
                    <a:pt x="1181" y="6712"/>
                  </a:cubicBezTo>
                  <a:cubicBezTo>
                    <a:pt x="1182" y="6693"/>
                    <a:pt x="1185" y="6517"/>
                    <a:pt x="1195" y="6519"/>
                  </a:cubicBezTo>
                  <a:cubicBezTo>
                    <a:pt x="1542" y="6550"/>
                    <a:pt x="1542" y="6550"/>
                    <a:pt x="1542" y="6550"/>
                  </a:cubicBezTo>
                  <a:cubicBezTo>
                    <a:pt x="1542" y="6559"/>
                    <a:pt x="1542" y="6559"/>
                    <a:pt x="1542" y="6559"/>
                  </a:cubicBezTo>
                  <a:cubicBezTo>
                    <a:pt x="1551" y="6557"/>
                    <a:pt x="1554" y="6554"/>
                    <a:pt x="1560" y="6553"/>
                  </a:cubicBezTo>
                  <a:cubicBezTo>
                    <a:pt x="1686" y="6564"/>
                    <a:pt x="1686" y="6564"/>
                    <a:pt x="1686" y="6564"/>
                  </a:cubicBezTo>
                  <a:cubicBezTo>
                    <a:pt x="1687" y="6560"/>
                    <a:pt x="1687" y="6560"/>
                    <a:pt x="1687" y="6560"/>
                  </a:cubicBezTo>
                  <a:cubicBezTo>
                    <a:pt x="1575" y="6533"/>
                    <a:pt x="1575" y="6533"/>
                    <a:pt x="1575" y="6533"/>
                  </a:cubicBezTo>
                  <a:cubicBezTo>
                    <a:pt x="1817" y="6307"/>
                    <a:pt x="1817" y="6307"/>
                    <a:pt x="1817" y="6307"/>
                  </a:cubicBezTo>
                  <a:cubicBezTo>
                    <a:pt x="1778" y="6599"/>
                    <a:pt x="1778" y="6599"/>
                    <a:pt x="1778" y="6599"/>
                  </a:cubicBezTo>
                  <a:close/>
                  <a:moveTo>
                    <a:pt x="835" y="5856"/>
                  </a:moveTo>
                  <a:cubicBezTo>
                    <a:pt x="839" y="5845"/>
                    <a:pt x="839" y="5845"/>
                    <a:pt x="839" y="5845"/>
                  </a:cubicBezTo>
                  <a:cubicBezTo>
                    <a:pt x="1181" y="5847"/>
                    <a:pt x="1181" y="5847"/>
                    <a:pt x="1181" y="5847"/>
                  </a:cubicBezTo>
                  <a:cubicBezTo>
                    <a:pt x="1181" y="5865"/>
                    <a:pt x="1181" y="5865"/>
                    <a:pt x="1181" y="5865"/>
                  </a:cubicBezTo>
                  <a:cubicBezTo>
                    <a:pt x="1181" y="5880"/>
                    <a:pt x="1173" y="5878"/>
                    <a:pt x="1163" y="5878"/>
                  </a:cubicBezTo>
                  <a:cubicBezTo>
                    <a:pt x="1141" y="6446"/>
                    <a:pt x="1141" y="6446"/>
                    <a:pt x="1141" y="6446"/>
                  </a:cubicBezTo>
                  <a:cubicBezTo>
                    <a:pt x="1127" y="6443"/>
                    <a:pt x="1127" y="6443"/>
                    <a:pt x="1127" y="6443"/>
                  </a:cubicBezTo>
                  <a:cubicBezTo>
                    <a:pt x="902" y="6424"/>
                    <a:pt x="902" y="6424"/>
                    <a:pt x="902" y="6424"/>
                  </a:cubicBezTo>
                  <a:cubicBezTo>
                    <a:pt x="870" y="6424"/>
                    <a:pt x="870" y="6424"/>
                    <a:pt x="870" y="6424"/>
                  </a:cubicBezTo>
                  <a:cubicBezTo>
                    <a:pt x="860" y="6424"/>
                    <a:pt x="848" y="6436"/>
                    <a:pt x="848" y="6446"/>
                  </a:cubicBezTo>
                  <a:cubicBezTo>
                    <a:pt x="848" y="6455"/>
                    <a:pt x="848" y="6455"/>
                    <a:pt x="848" y="6455"/>
                  </a:cubicBezTo>
                  <a:cubicBezTo>
                    <a:pt x="848" y="6491"/>
                    <a:pt x="1081" y="6509"/>
                    <a:pt x="1137" y="6509"/>
                  </a:cubicBezTo>
                  <a:cubicBezTo>
                    <a:pt x="1132" y="6703"/>
                    <a:pt x="1132" y="6703"/>
                    <a:pt x="1132" y="6703"/>
                  </a:cubicBezTo>
                  <a:cubicBezTo>
                    <a:pt x="1132" y="6744"/>
                    <a:pt x="1132" y="6744"/>
                    <a:pt x="1132" y="6744"/>
                  </a:cubicBezTo>
                  <a:cubicBezTo>
                    <a:pt x="1114" y="6748"/>
                    <a:pt x="1078" y="6775"/>
                    <a:pt x="1069" y="6775"/>
                  </a:cubicBezTo>
                  <a:cubicBezTo>
                    <a:pt x="1056" y="6775"/>
                    <a:pt x="816" y="6488"/>
                    <a:pt x="816" y="6464"/>
                  </a:cubicBezTo>
                  <a:cubicBezTo>
                    <a:pt x="816" y="6415"/>
                    <a:pt x="816" y="6415"/>
                    <a:pt x="816" y="6415"/>
                  </a:cubicBezTo>
                  <a:cubicBezTo>
                    <a:pt x="835" y="5856"/>
                    <a:pt x="835" y="5856"/>
                    <a:pt x="835" y="5856"/>
                  </a:cubicBezTo>
                  <a:close/>
                  <a:moveTo>
                    <a:pt x="791" y="5752"/>
                  </a:moveTo>
                  <a:cubicBezTo>
                    <a:pt x="826" y="4756"/>
                    <a:pt x="826" y="4756"/>
                    <a:pt x="826" y="4756"/>
                  </a:cubicBezTo>
                  <a:cubicBezTo>
                    <a:pt x="690" y="4741"/>
                    <a:pt x="690" y="4741"/>
                    <a:pt x="690" y="4741"/>
                  </a:cubicBezTo>
                  <a:cubicBezTo>
                    <a:pt x="604" y="4900"/>
                    <a:pt x="604" y="4900"/>
                    <a:pt x="604" y="4900"/>
                  </a:cubicBezTo>
                  <a:cubicBezTo>
                    <a:pt x="759" y="5092"/>
                    <a:pt x="759" y="5092"/>
                    <a:pt x="759" y="5092"/>
                  </a:cubicBezTo>
                  <a:cubicBezTo>
                    <a:pt x="575" y="4946"/>
                    <a:pt x="575" y="4946"/>
                    <a:pt x="575" y="4946"/>
                  </a:cubicBezTo>
                  <a:cubicBezTo>
                    <a:pt x="541" y="5004"/>
                    <a:pt x="541" y="5004"/>
                    <a:pt x="541" y="5004"/>
                  </a:cubicBezTo>
                  <a:cubicBezTo>
                    <a:pt x="536" y="6388"/>
                    <a:pt x="536" y="6388"/>
                    <a:pt x="536" y="6388"/>
                  </a:cubicBezTo>
                  <a:cubicBezTo>
                    <a:pt x="555" y="6388"/>
                    <a:pt x="555" y="6388"/>
                    <a:pt x="555" y="6388"/>
                  </a:cubicBezTo>
                  <a:cubicBezTo>
                    <a:pt x="658" y="6389"/>
                    <a:pt x="658" y="6389"/>
                    <a:pt x="658" y="6389"/>
                  </a:cubicBezTo>
                  <a:cubicBezTo>
                    <a:pt x="690" y="6388"/>
                    <a:pt x="739" y="6416"/>
                    <a:pt x="762" y="6428"/>
                  </a:cubicBezTo>
                  <a:cubicBezTo>
                    <a:pt x="784" y="5851"/>
                    <a:pt x="784" y="5851"/>
                    <a:pt x="784" y="5851"/>
                  </a:cubicBezTo>
                  <a:cubicBezTo>
                    <a:pt x="789" y="5852"/>
                    <a:pt x="789" y="5852"/>
                    <a:pt x="789" y="5852"/>
                  </a:cubicBezTo>
                  <a:cubicBezTo>
                    <a:pt x="803" y="5849"/>
                    <a:pt x="803" y="5849"/>
                    <a:pt x="803" y="5849"/>
                  </a:cubicBezTo>
                  <a:cubicBezTo>
                    <a:pt x="773" y="5847"/>
                    <a:pt x="748" y="5834"/>
                    <a:pt x="748" y="5806"/>
                  </a:cubicBezTo>
                  <a:cubicBezTo>
                    <a:pt x="748" y="5793"/>
                    <a:pt x="748" y="5793"/>
                    <a:pt x="748" y="5793"/>
                  </a:cubicBezTo>
                  <a:cubicBezTo>
                    <a:pt x="748" y="5769"/>
                    <a:pt x="774" y="5749"/>
                    <a:pt x="791" y="5752"/>
                  </a:cubicBezTo>
                  <a:close/>
                  <a:moveTo>
                    <a:pt x="369" y="4774"/>
                  </a:moveTo>
                  <a:cubicBezTo>
                    <a:pt x="490" y="4873"/>
                    <a:pt x="490" y="4873"/>
                    <a:pt x="490" y="4873"/>
                  </a:cubicBezTo>
                  <a:cubicBezTo>
                    <a:pt x="482" y="6410"/>
                    <a:pt x="482" y="6410"/>
                    <a:pt x="482" y="6410"/>
                  </a:cubicBezTo>
                  <a:cubicBezTo>
                    <a:pt x="479" y="6415"/>
                    <a:pt x="472" y="6428"/>
                    <a:pt x="464" y="6428"/>
                  </a:cubicBezTo>
                  <a:cubicBezTo>
                    <a:pt x="452" y="6428"/>
                    <a:pt x="441" y="6415"/>
                    <a:pt x="415" y="6415"/>
                  </a:cubicBezTo>
                  <a:cubicBezTo>
                    <a:pt x="350" y="6415"/>
                    <a:pt x="331" y="6492"/>
                    <a:pt x="307" y="6500"/>
                  </a:cubicBezTo>
                  <a:cubicBezTo>
                    <a:pt x="307" y="6437"/>
                    <a:pt x="307" y="6437"/>
                    <a:pt x="307" y="6437"/>
                  </a:cubicBezTo>
                  <a:cubicBezTo>
                    <a:pt x="321" y="6433"/>
                    <a:pt x="385" y="6388"/>
                    <a:pt x="343" y="6388"/>
                  </a:cubicBezTo>
                  <a:cubicBezTo>
                    <a:pt x="306" y="6388"/>
                    <a:pt x="306" y="6388"/>
                    <a:pt x="306" y="6388"/>
                  </a:cubicBezTo>
                  <a:cubicBezTo>
                    <a:pt x="317" y="4994"/>
                    <a:pt x="317" y="4994"/>
                    <a:pt x="317" y="4994"/>
                  </a:cubicBezTo>
                  <a:cubicBezTo>
                    <a:pt x="462" y="5316"/>
                    <a:pt x="462" y="5316"/>
                    <a:pt x="462" y="5316"/>
                  </a:cubicBezTo>
                  <a:cubicBezTo>
                    <a:pt x="469" y="5314"/>
                    <a:pt x="469" y="5314"/>
                    <a:pt x="469" y="5314"/>
                  </a:cubicBezTo>
                  <a:cubicBezTo>
                    <a:pt x="369" y="4774"/>
                    <a:pt x="369" y="4774"/>
                    <a:pt x="369" y="4774"/>
                  </a:cubicBezTo>
                  <a:close/>
                  <a:moveTo>
                    <a:pt x="558" y="4846"/>
                  </a:moveTo>
                  <a:cubicBezTo>
                    <a:pt x="541" y="4832"/>
                    <a:pt x="541" y="4832"/>
                    <a:pt x="541" y="4832"/>
                  </a:cubicBezTo>
                  <a:cubicBezTo>
                    <a:pt x="541" y="4729"/>
                    <a:pt x="541" y="4729"/>
                    <a:pt x="541" y="4729"/>
                  </a:cubicBezTo>
                  <a:cubicBezTo>
                    <a:pt x="588" y="4729"/>
                    <a:pt x="588" y="4729"/>
                    <a:pt x="588" y="4729"/>
                  </a:cubicBezTo>
                  <a:cubicBezTo>
                    <a:pt x="558" y="4846"/>
                    <a:pt x="558" y="4846"/>
                    <a:pt x="558" y="4846"/>
                  </a:cubicBezTo>
                  <a:close/>
                  <a:moveTo>
                    <a:pt x="885" y="4652"/>
                  </a:moveTo>
                  <a:cubicBezTo>
                    <a:pt x="884" y="4499"/>
                    <a:pt x="884" y="4499"/>
                    <a:pt x="884" y="4499"/>
                  </a:cubicBezTo>
                  <a:cubicBezTo>
                    <a:pt x="888" y="4497"/>
                    <a:pt x="888" y="4497"/>
                    <a:pt x="888" y="4497"/>
                  </a:cubicBezTo>
                  <a:cubicBezTo>
                    <a:pt x="1001" y="4762"/>
                    <a:pt x="1001" y="4762"/>
                    <a:pt x="1001" y="4762"/>
                  </a:cubicBezTo>
                  <a:cubicBezTo>
                    <a:pt x="878" y="4738"/>
                    <a:pt x="878" y="4738"/>
                    <a:pt x="878" y="4738"/>
                  </a:cubicBezTo>
                  <a:cubicBezTo>
                    <a:pt x="885" y="4652"/>
                    <a:pt x="885" y="4652"/>
                    <a:pt x="885" y="4652"/>
                  </a:cubicBezTo>
                  <a:close/>
                  <a:moveTo>
                    <a:pt x="473" y="4684"/>
                  </a:moveTo>
                  <a:cubicBezTo>
                    <a:pt x="473" y="4697"/>
                    <a:pt x="473" y="4697"/>
                    <a:pt x="473" y="4697"/>
                  </a:cubicBezTo>
                  <a:cubicBezTo>
                    <a:pt x="473" y="4711"/>
                    <a:pt x="482" y="4710"/>
                    <a:pt x="491" y="4715"/>
                  </a:cubicBezTo>
                  <a:cubicBezTo>
                    <a:pt x="491" y="4765"/>
                    <a:pt x="491" y="4765"/>
                    <a:pt x="491" y="4765"/>
                  </a:cubicBezTo>
                  <a:cubicBezTo>
                    <a:pt x="436" y="4700"/>
                    <a:pt x="436" y="4700"/>
                    <a:pt x="436" y="4700"/>
                  </a:cubicBezTo>
                  <a:cubicBezTo>
                    <a:pt x="491" y="4661"/>
                    <a:pt x="491" y="4661"/>
                    <a:pt x="491" y="4661"/>
                  </a:cubicBezTo>
                  <a:cubicBezTo>
                    <a:pt x="491" y="4687"/>
                    <a:pt x="493" y="4676"/>
                    <a:pt x="473" y="4684"/>
                  </a:cubicBezTo>
                  <a:close/>
                  <a:moveTo>
                    <a:pt x="602" y="4683"/>
                  </a:moveTo>
                  <a:cubicBezTo>
                    <a:pt x="591" y="4685"/>
                    <a:pt x="591" y="4685"/>
                    <a:pt x="591" y="4685"/>
                  </a:cubicBezTo>
                  <a:cubicBezTo>
                    <a:pt x="541" y="4679"/>
                    <a:pt x="541" y="4679"/>
                    <a:pt x="541" y="4679"/>
                  </a:cubicBezTo>
                  <a:cubicBezTo>
                    <a:pt x="543" y="4623"/>
                    <a:pt x="543" y="4623"/>
                    <a:pt x="543" y="4623"/>
                  </a:cubicBezTo>
                  <a:cubicBezTo>
                    <a:pt x="637" y="4558"/>
                    <a:pt x="637" y="4558"/>
                    <a:pt x="637" y="4558"/>
                  </a:cubicBezTo>
                  <a:cubicBezTo>
                    <a:pt x="602" y="4683"/>
                    <a:pt x="602" y="4683"/>
                    <a:pt x="602" y="4683"/>
                  </a:cubicBezTo>
                  <a:close/>
                  <a:moveTo>
                    <a:pt x="828" y="4647"/>
                  </a:moveTo>
                  <a:cubicBezTo>
                    <a:pt x="829" y="4726"/>
                    <a:pt x="829" y="4726"/>
                    <a:pt x="829" y="4726"/>
                  </a:cubicBezTo>
                  <a:cubicBezTo>
                    <a:pt x="714" y="4700"/>
                    <a:pt x="714" y="4700"/>
                    <a:pt x="714" y="4700"/>
                  </a:cubicBezTo>
                  <a:cubicBezTo>
                    <a:pt x="835" y="4481"/>
                    <a:pt x="835" y="4481"/>
                    <a:pt x="835" y="4481"/>
                  </a:cubicBezTo>
                  <a:cubicBezTo>
                    <a:pt x="828" y="4647"/>
                    <a:pt x="828" y="4647"/>
                    <a:pt x="828" y="4647"/>
                  </a:cubicBezTo>
                  <a:close/>
                  <a:moveTo>
                    <a:pt x="1132" y="4494"/>
                  </a:moveTo>
                  <a:cubicBezTo>
                    <a:pt x="1204" y="4548"/>
                    <a:pt x="1204" y="4548"/>
                    <a:pt x="1204" y="4548"/>
                  </a:cubicBezTo>
                  <a:cubicBezTo>
                    <a:pt x="1183" y="5004"/>
                    <a:pt x="1183" y="5004"/>
                    <a:pt x="1183" y="5004"/>
                  </a:cubicBezTo>
                  <a:cubicBezTo>
                    <a:pt x="1088" y="4493"/>
                    <a:pt x="1088" y="4493"/>
                    <a:pt x="1088" y="4493"/>
                  </a:cubicBezTo>
                  <a:cubicBezTo>
                    <a:pt x="1143" y="4613"/>
                    <a:pt x="1143" y="4613"/>
                    <a:pt x="1143" y="4613"/>
                  </a:cubicBezTo>
                  <a:cubicBezTo>
                    <a:pt x="1148" y="4611"/>
                    <a:pt x="1148" y="4611"/>
                    <a:pt x="1148" y="4611"/>
                  </a:cubicBezTo>
                  <a:cubicBezTo>
                    <a:pt x="1132" y="4494"/>
                    <a:pt x="1132" y="4494"/>
                    <a:pt x="1132" y="4494"/>
                  </a:cubicBezTo>
                  <a:close/>
                  <a:moveTo>
                    <a:pt x="1776" y="4457"/>
                  </a:moveTo>
                  <a:cubicBezTo>
                    <a:pt x="1790" y="4421"/>
                    <a:pt x="1790" y="4421"/>
                    <a:pt x="1790" y="4421"/>
                  </a:cubicBezTo>
                  <a:cubicBezTo>
                    <a:pt x="1839" y="4427"/>
                    <a:pt x="1839" y="4427"/>
                    <a:pt x="1839" y="4427"/>
                  </a:cubicBezTo>
                  <a:cubicBezTo>
                    <a:pt x="1853" y="4427"/>
                    <a:pt x="1853" y="4427"/>
                    <a:pt x="1853" y="4427"/>
                  </a:cubicBezTo>
                  <a:cubicBezTo>
                    <a:pt x="1852" y="4433"/>
                    <a:pt x="1852" y="4433"/>
                    <a:pt x="1852" y="4433"/>
                  </a:cubicBezTo>
                  <a:cubicBezTo>
                    <a:pt x="1776" y="4457"/>
                    <a:pt x="1776" y="4457"/>
                    <a:pt x="1776" y="4457"/>
                  </a:cubicBezTo>
                  <a:close/>
                  <a:moveTo>
                    <a:pt x="490" y="4553"/>
                  </a:moveTo>
                  <a:cubicBezTo>
                    <a:pt x="495" y="4404"/>
                    <a:pt x="495" y="4404"/>
                    <a:pt x="495" y="4404"/>
                  </a:cubicBezTo>
                  <a:cubicBezTo>
                    <a:pt x="452" y="4408"/>
                    <a:pt x="450" y="4426"/>
                    <a:pt x="428" y="4440"/>
                  </a:cubicBezTo>
                  <a:cubicBezTo>
                    <a:pt x="428" y="4427"/>
                    <a:pt x="428" y="4427"/>
                    <a:pt x="428" y="4427"/>
                  </a:cubicBezTo>
                  <a:cubicBezTo>
                    <a:pt x="320" y="4459"/>
                    <a:pt x="320" y="4459"/>
                    <a:pt x="320" y="4459"/>
                  </a:cubicBezTo>
                  <a:cubicBezTo>
                    <a:pt x="320" y="4652"/>
                    <a:pt x="320" y="4652"/>
                    <a:pt x="320" y="4652"/>
                  </a:cubicBezTo>
                  <a:cubicBezTo>
                    <a:pt x="338" y="4652"/>
                    <a:pt x="338" y="4652"/>
                    <a:pt x="338" y="4652"/>
                  </a:cubicBezTo>
                  <a:cubicBezTo>
                    <a:pt x="358" y="4652"/>
                    <a:pt x="355" y="4661"/>
                    <a:pt x="374" y="4661"/>
                  </a:cubicBezTo>
                  <a:cubicBezTo>
                    <a:pt x="379" y="4661"/>
                    <a:pt x="379" y="4661"/>
                    <a:pt x="379" y="4661"/>
                  </a:cubicBezTo>
                  <a:cubicBezTo>
                    <a:pt x="394" y="4661"/>
                    <a:pt x="481" y="4568"/>
                    <a:pt x="490" y="4553"/>
                  </a:cubicBezTo>
                  <a:close/>
                  <a:moveTo>
                    <a:pt x="1628" y="4409"/>
                  </a:moveTo>
                  <a:cubicBezTo>
                    <a:pt x="1704" y="4413"/>
                    <a:pt x="1704" y="4413"/>
                    <a:pt x="1704" y="4413"/>
                  </a:cubicBezTo>
                  <a:cubicBezTo>
                    <a:pt x="1731" y="4413"/>
                    <a:pt x="1731" y="4413"/>
                    <a:pt x="1731" y="4413"/>
                  </a:cubicBezTo>
                  <a:cubicBezTo>
                    <a:pt x="1725" y="4484"/>
                    <a:pt x="1715" y="4481"/>
                    <a:pt x="1668" y="4503"/>
                  </a:cubicBezTo>
                  <a:cubicBezTo>
                    <a:pt x="1620" y="4526"/>
                    <a:pt x="1647" y="4449"/>
                    <a:pt x="1628" y="4409"/>
                  </a:cubicBezTo>
                  <a:close/>
                  <a:moveTo>
                    <a:pt x="1456" y="4485"/>
                  </a:moveTo>
                  <a:cubicBezTo>
                    <a:pt x="1537" y="4399"/>
                    <a:pt x="1537" y="4399"/>
                    <a:pt x="1537" y="4399"/>
                  </a:cubicBezTo>
                  <a:cubicBezTo>
                    <a:pt x="1262" y="4368"/>
                    <a:pt x="1262" y="4368"/>
                    <a:pt x="1262" y="4368"/>
                  </a:cubicBezTo>
                  <a:cubicBezTo>
                    <a:pt x="1262" y="4436"/>
                    <a:pt x="1262" y="4436"/>
                    <a:pt x="1262" y="4436"/>
                  </a:cubicBezTo>
                  <a:cubicBezTo>
                    <a:pt x="1262" y="4452"/>
                    <a:pt x="1529" y="4759"/>
                    <a:pt x="1560" y="4805"/>
                  </a:cubicBezTo>
                  <a:cubicBezTo>
                    <a:pt x="1599" y="4779"/>
                    <a:pt x="1704" y="4663"/>
                    <a:pt x="1746" y="4622"/>
                  </a:cubicBezTo>
                  <a:cubicBezTo>
                    <a:pt x="1775" y="4592"/>
                    <a:pt x="1808" y="4558"/>
                    <a:pt x="1842" y="4533"/>
                  </a:cubicBezTo>
                  <a:cubicBezTo>
                    <a:pt x="1871" y="4511"/>
                    <a:pt x="1869" y="4517"/>
                    <a:pt x="1891" y="4487"/>
                  </a:cubicBezTo>
                  <a:cubicBezTo>
                    <a:pt x="1901" y="4473"/>
                    <a:pt x="1921" y="4449"/>
                    <a:pt x="1943" y="4449"/>
                  </a:cubicBezTo>
                  <a:cubicBezTo>
                    <a:pt x="1963" y="4449"/>
                    <a:pt x="1968" y="4454"/>
                    <a:pt x="1984" y="4458"/>
                  </a:cubicBezTo>
                  <a:cubicBezTo>
                    <a:pt x="2004" y="4442"/>
                    <a:pt x="2004" y="4442"/>
                    <a:pt x="2004" y="4442"/>
                  </a:cubicBezTo>
                  <a:cubicBezTo>
                    <a:pt x="1984" y="4440"/>
                    <a:pt x="1984" y="4440"/>
                    <a:pt x="1984" y="4440"/>
                  </a:cubicBezTo>
                  <a:cubicBezTo>
                    <a:pt x="1907" y="4435"/>
                    <a:pt x="1907" y="4435"/>
                    <a:pt x="1907" y="4435"/>
                  </a:cubicBezTo>
                  <a:cubicBezTo>
                    <a:pt x="1893" y="4463"/>
                    <a:pt x="1780" y="4517"/>
                    <a:pt x="1740" y="4517"/>
                  </a:cubicBezTo>
                  <a:cubicBezTo>
                    <a:pt x="1684" y="4609"/>
                    <a:pt x="1684" y="4609"/>
                    <a:pt x="1684" y="4609"/>
                  </a:cubicBezTo>
                  <a:cubicBezTo>
                    <a:pt x="1679" y="4606"/>
                    <a:pt x="1679" y="4606"/>
                    <a:pt x="1679" y="4606"/>
                  </a:cubicBezTo>
                  <a:cubicBezTo>
                    <a:pt x="1701" y="4535"/>
                    <a:pt x="1701" y="4535"/>
                    <a:pt x="1701" y="4535"/>
                  </a:cubicBezTo>
                  <a:cubicBezTo>
                    <a:pt x="1655" y="4550"/>
                    <a:pt x="1655" y="4550"/>
                    <a:pt x="1655" y="4550"/>
                  </a:cubicBezTo>
                  <a:cubicBezTo>
                    <a:pt x="1655" y="4593"/>
                    <a:pt x="1655" y="4593"/>
                    <a:pt x="1655" y="4593"/>
                  </a:cubicBezTo>
                  <a:cubicBezTo>
                    <a:pt x="1638" y="4581"/>
                    <a:pt x="1645" y="4557"/>
                    <a:pt x="1632" y="4557"/>
                  </a:cubicBezTo>
                  <a:cubicBezTo>
                    <a:pt x="1603" y="4557"/>
                    <a:pt x="1538" y="4589"/>
                    <a:pt x="1506" y="4589"/>
                  </a:cubicBezTo>
                  <a:cubicBezTo>
                    <a:pt x="1618" y="4528"/>
                    <a:pt x="1618" y="4528"/>
                    <a:pt x="1618" y="4528"/>
                  </a:cubicBezTo>
                  <a:cubicBezTo>
                    <a:pt x="1572" y="4414"/>
                    <a:pt x="1572" y="4414"/>
                    <a:pt x="1572" y="4414"/>
                  </a:cubicBezTo>
                  <a:cubicBezTo>
                    <a:pt x="1570" y="4408"/>
                    <a:pt x="1570" y="4408"/>
                    <a:pt x="1570" y="4408"/>
                  </a:cubicBezTo>
                  <a:cubicBezTo>
                    <a:pt x="1456" y="4485"/>
                    <a:pt x="1456" y="4485"/>
                    <a:pt x="1456" y="4485"/>
                  </a:cubicBezTo>
                  <a:close/>
                  <a:moveTo>
                    <a:pt x="1943" y="4197"/>
                  </a:moveTo>
                  <a:cubicBezTo>
                    <a:pt x="1906" y="4200"/>
                    <a:pt x="1883" y="4254"/>
                    <a:pt x="1868" y="4284"/>
                  </a:cubicBezTo>
                  <a:cubicBezTo>
                    <a:pt x="1855" y="4310"/>
                    <a:pt x="1818" y="4369"/>
                    <a:pt x="1812" y="4391"/>
                  </a:cubicBezTo>
                  <a:cubicBezTo>
                    <a:pt x="1874" y="4391"/>
                    <a:pt x="1961" y="4431"/>
                    <a:pt x="2015" y="4431"/>
                  </a:cubicBezTo>
                  <a:cubicBezTo>
                    <a:pt x="2038" y="4431"/>
                    <a:pt x="2038" y="4431"/>
                    <a:pt x="2038" y="4431"/>
                  </a:cubicBezTo>
                  <a:cubicBezTo>
                    <a:pt x="1943" y="4197"/>
                    <a:pt x="1943" y="4197"/>
                    <a:pt x="1943" y="4197"/>
                  </a:cubicBezTo>
                  <a:close/>
                  <a:moveTo>
                    <a:pt x="2700" y="4521"/>
                  </a:moveTo>
                  <a:cubicBezTo>
                    <a:pt x="2469" y="4474"/>
                    <a:pt x="2469" y="4474"/>
                    <a:pt x="2469" y="4474"/>
                  </a:cubicBezTo>
                  <a:cubicBezTo>
                    <a:pt x="2563" y="4410"/>
                    <a:pt x="2563" y="4410"/>
                    <a:pt x="2563" y="4410"/>
                  </a:cubicBezTo>
                  <a:cubicBezTo>
                    <a:pt x="2593" y="4467"/>
                    <a:pt x="2593" y="4467"/>
                    <a:pt x="2593" y="4467"/>
                  </a:cubicBezTo>
                  <a:cubicBezTo>
                    <a:pt x="2584" y="4392"/>
                    <a:pt x="2584" y="4392"/>
                    <a:pt x="2584" y="4392"/>
                  </a:cubicBezTo>
                  <a:cubicBezTo>
                    <a:pt x="2771" y="4261"/>
                    <a:pt x="2771" y="4261"/>
                    <a:pt x="2771" y="4261"/>
                  </a:cubicBezTo>
                  <a:cubicBezTo>
                    <a:pt x="2700" y="4521"/>
                    <a:pt x="2700" y="4521"/>
                    <a:pt x="2700" y="4521"/>
                  </a:cubicBezTo>
                  <a:close/>
                  <a:moveTo>
                    <a:pt x="1744" y="4372"/>
                  </a:moveTo>
                  <a:cubicBezTo>
                    <a:pt x="1645" y="4353"/>
                    <a:pt x="1645" y="4353"/>
                    <a:pt x="1645" y="4353"/>
                  </a:cubicBezTo>
                  <a:cubicBezTo>
                    <a:pt x="1773" y="4265"/>
                    <a:pt x="1773" y="4265"/>
                    <a:pt x="1773" y="4265"/>
                  </a:cubicBezTo>
                  <a:cubicBezTo>
                    <a:pt x="1744" y="4372"/>
                    <a:pt x="1744" y="4372"/>
                    <a:pt x="1744" y="4372"/>
                  </a:cubicBezTo>
                  <a:close/>
                  <a:moveTo>
                    <a:pt x="897" y="4273"/>
                  </a:moveTo>
                  <a:cubicBezTo>
                    <a:pt x="896" y="4165"/>
                    <a:pt x="896" y="4165"/>
                    <a:pt x="896" y="4165"/>
                  </a:cubicBezTo>
                  <a:cubicBezTo>
                    <a:pt x="902" y="4080"/>
                    <a:pt x="902" y="4080"/>
                    <a:pt x="902" y="4080"/>
                  </a:cubicBezTo>
                  <a:cubicBezTo>
                    <a:pt x="916" y="4101"/>
                    <a:pt x="978" y="4242"/>
                    <a:pt x="978" y="4274"/>
                  </a:cubicBezTo>
                  <a:cubicBezTo>
                    <a:pt x="942" y="4269"/>
                    <a:pt x="942" y="4269"/>
                    <a:pt x="942" y="4269"/>
                  </a:cubicBezTo>
                  <a:cubicBezTo>
                    <a:pt x="927" y="4266"/>
                    <a:pt x="917" y="4273"/>
                    <a:pt x="897" y="4273"/>
                  </a:cubicBezTo>
                  <a:close/>
                  <a:moveTo>
                    <a:pt x="1437" y="4222"/>
                  </a:moveTo>
                  <a:cubicBezTo>
                    <a:pt x="1452" y="4223"/>
                    <a:pt x="1454" y="4219"/>
                    <a:pt x="1470" y="4219"/>
                  </a:cubicBezTo>
                  <a:cubicBezTo>
                    <a:pt x="1482" y="4220"/>
                    <a:pt x="1482" y="4220"/>
                    <a:pt x="1482" y="4220"/>
                  </a:cubicBezTo>
                  <a:cubicBezTo>
                    <a:pt x="1533" y="4330"/>
                    <a:pt x="1533" y="4330"/>
                    <a:pt x="1533" y="4330"/>
                  </a:cubicBezTo>
                  <a:cubicBezTo>
                    <a:pt x="1267" y="4305"/>
                    <a:pt x="1267" y="4305"/>
                    <a:pt x="1267" y="4305"/>
                  </a:cubicBezTo>
                  <a:cubicBezTo>
                    <a:pt x="1265" y="4287"/>
                    <a:pt x="1265" y="4287"/>
                    <a:pt x="1265" y="4287"/>
                  </a:cubicBezTo>
                  <a:cubicBezTo>
                    <a:pt x="1277" y="4051"/>
                    <a:pt x="1277" y="4051"/>
                    <a:pt x="1277" y="4051"/>
                  </a:cubicBezTo>
                  <a:cubicBezTo>
                    <a:pt x="1465" y="4201"/>
                    <a:pt x="1465" y="4201"/>
                    <a:pt x="1465" y="4201"/>
                  </a:cubicBezTo>
                  <a:cubicBezTo>
                    <a:pt x="1464" y="4208"/>
                    <a:pt x="1464" y="4208"/>
                    <a:pt x="1464" y="4208"/>
                  </a:cubicBezTo>
                  <a:cubicBezTo>
                    <a:pt x="1437" y="4222"/>
                    <a:pt x="1437" y="4222"/>
                    <a:pt x="1437" y="4222"/>
                  </a:cubicBezTo>
                  <a:close/>
                  <a:moveTo>
                    <a:pt x="2077" y="4183"/>
                  </a:moveTo>
                  <a:cubicBezTo>
                    <a:pt x="2085" y="4188"/>
                    <a:pt x="2132" y="4227"/>
                    <a:pt x="2132" y="4233"/>
                  </a:cubicBezTo>
                  <a:cubicBezTo>
                    <a:pt x="2132" y="4254"/>
                    <a:pt x="2114" y="4315"/>
                    <a:pt x="2105" y="4327"/>
                  </a:cubicBezTo>
                  <a:cubicBezTo>
                    <a:pt x="2077" y="4183"/>
                    <a:pt x="2077" y="4183"/>
                    <a:pt x="2077" y="4183"/>
                  </a:cubicBezTo>
                  <a:close/>
                  <a:moveTo>
                    <a:pt x="320" y="4409"/>
                  </a:moveTo>
                  <a:cubicBezTo>
                    <a:pt x="320" y="4120"/>
                    <a:pt x="320" y="4120"/>
                    <a:pt x="320" y="4120"/>
                  </a:cubicBezTo>
                  <a:cubicBezTo>
                    <a:pt x="320" y="4106"/>
                    <a:pt x="475" y="3999"/>
                    <a:pt x="496" y="3985"/>
                  </a:cubicBezTo>
                  <a:cubicBezTo>
                    <a:pt x="496" y="4102"/>
                    <a:pt x="501" y="4168"/>
                    <a:pt x="477" y="4263"/>
                  </a:cubicBezTo>
                  <a:cubicBezTo>
                    <a:pt x="466" y="4307"/>
                    <a:pt x="466" y="4345"/>
                    <a:pt x="426" y="4361"/>
                  </a:cubicBezTo>
                  <a:cubicBezTo>
                    <a:pt x="395" y="4373"/>
                    <a:pt x="345" y="4403"/>
                    <a:pt x="320" y="4409"/>
                  </a:cubicBezTo>
                  <a:close/>
                  <a:moveTo>
                    <a:pt x="2576" y="4352"/>
                  </a:moveTo>
                  <a:cubicBezTo>
                    <a:pt x="2747" y="4185"/>
                    <a:pt x="2747" y="4185"/>
                    <a:pt x="2747" y="4185"/>
                  </a:cubicBezTo>
                  <a:cubicBezTo>
                    <a:pt x="2710" y="4183"/>
                    <a:pt x="2674" y="4177"/>
                    <a:pt x="2642" y="4174"/>
                  </a:cubicBezTo>
                  <a:cubicBezTo>
                    <a:pt x="2602" y="4171"/>
                    <a:pt x="2582" y="4185"/>
                    <a:pt x="2547" y="4188"/>
                  </a:cubicBezTo>
                  <a:cubicBezTo>
                    <a:pt x="2576" y="4352"/>
                    <a:pt x="2576" y="4352"/>
                    <a:pt x="2576" y="4352"/>
                  </a:cubicBezTo>
                  <a:close/>
                  <a:moveTo>
                    <a:pt x="2209" y="4183"/>
                  </a:moveTo>
                  <a:cubicBezTo>
                    <a:pt x="2209" y="4188"/>
                    <a:pt x="2440" y="4472"/>
                    <a:pt x="2453" y="4472"/>
                  </a:cubicBezTo>
                  <a:cubicBezTo>
                    <a:pt x="2467" y="4472"/>
                    <a:pt x="2538" y="4395"/>
                    <a:pt x="2547" y="4382"/>
                  </a:cubicBezTo>
                  <a:cubicBezTo>
                    <a:pt x="2542" y="4358"/>
                    <a:pt x="2481" y="4215"/>
                    <a:pt x="2466" y="4215"/>
                  </a:cubicBezTo>
                  <a:cubicBezTo>
                    <a:pt x="2449" y="4215"/>
                    <a:pt x="2444" y="4222"/>
                    <a:pt x="2425" y="4224"/>
                  </a:cubicBezTo>
                  <a:cubicBezTo>
                    <a:pt x="2466" y="4201"/>
                    <a:pt x="2466" y="4201"/>
                    <a:pt x="2466" y="4201"/>
                  </a:cubicBezTo>
                  <a:cubicBezTo>
                    <a:pt x="2452" y="4141"/>
                    <a:pt x="2433" y="4155"/>
                    <a:pt x="2371" y="4147"/>
                  </a:cubicBezTo>
                  <a:cubicBezTo>
                    <a:pt x="2333" y="4143"/>
                    <a:pt x="2267" y="4138"/>
                    <a:pt x="2232" y="4138"/>
                  </a:cubicBezTo>
                  <a:cubicBezTo>
                    <a:pt x="2228" y="4145"/>
                    <a:pt x="2209" y="4178"/>
                    <a:pt x="2209" y="4183"/>
                  </a:cubicBezTo>
                  <a:close/>
                  <a:moveTo>
                    <a:pt x="2728" y="4134"/>
                  </a:moveTo>
                  <a:cubicBezTo>
                    <a:pt x="2750" y="4134"/>
                    <a:pt x="2764" y="4152"/>
                    <a:pt x="2773" y="4165"/>
                  </a:cubicBezTo>
                  <a:cubicBezTo>
                    <a:pt x="2763" y="4171"/>
                    <a:pt x="2761" y="4179"/>
                    <a:pt x="2750" y="4179"/>
                  </a:cubicBezTo>
                  <a:cubicBezTo>
                    <a:pt x="2746" y="4179"/>
                    <a:pt x="2746" y="4179"/>
                    <a:pt x="2746" y="4179"/>
                  </a:cubicBezTo>
                  <a:cubicBezTo>
                    <a:pt x="2723" y="4179"/>
                    <a:pt x="2686" y="4163"/>
                    <a:pt x="2655" y="4161"/>
                  </a:cubicBezTo>
                  <a:cubicBezTo>
                    <a:pt x="2661" y="4154"/>
                    <a:pt x="2715" y="4134"/>
                    <a:pt x="2728" y="4134"/>
                  </a:cubicBezTo>
                  <a:close/>
                  <a:moveTo>
                    <a:pt x="1610" y="4318"/>
                  </a:moveTo>
                  <a:cubicBezTo>
                    <a:pt x="1587" y="4183"/>
                    <a:pt x="1587" y="4183"/>
                    <a:pt x="1587" y="4183"/>
                  </a:cubicBezTo>
                  <a:cubicBezTo>
                    <a:pt x="1612" y="4181"/>
                    <a:pt x="1690" y="4150"/>
                    <a:pt x="1719" y="4140"/>
                  </a:cubicBezTo>
                  <a:cubicBezTo>
                    <a:pt x="1733" y="4136"/>
                    <a:pt x="1771" y="4120"/>
                    <a:pt x="1783" y="4113"/>
                  </a:cubicBezTo>
                  <a:cubicBezTo>
                    <a:pt x="1792" y="4108"/>
                    <a:pt x="1835" y="4080"/>
                    <a:pt x="1839" y="4080"/>
                  </a:cubicBezTo>
                  <a:cubicBezTo>
                    <a:pt x="1857" y="4080"/>
                    <a:pt x="1841" y="4078"/>
                    <a:pt x="1853" y="4084"/>
                  </a:cubicBezTo>
                  <a:cubicBezTo>
                    <a:pt x="1843" y="4121"/>
                    <a:pt x="1764" y="4176"/>
                    <a:pt x="1735" y="4205"/>
                  </a:cubicBezTo>
                  <a:cubicBezTo>
                    <a:pt x="1717" y="4223"/>
                    <a:pt x="1625" y="4314"/>
                    <a:pt x="1610" y="4318"/>
                  </a:cubicBezTo>
                  <a:close/>
                  <a:moveTo>
                    <a:pt x="2270" y="4074"/>
                  </a:moveTo>
                  <a:cubicBezTo>
                    <a:pt x="2277" y="4089"/>
                    <a:pt x="2277" y="4089"/>
                    <a:pt x="2277" y="4089"/>
                  </a:cubicBezTo>
                  <a:cubicBezTo>
                    <a:pt x="2262" y="4088"/>
                    <a:pt x="2262" y="4088"/>
                    <a:pt x="2262" y="4088"/>
                  </a:cubicBezTo>
                  <a:cubicBezTo>
                    <a:pt x="2270" y="4074"/>
                    <a:pt x="2270" y="4074"/>
                    <a:pt x="2270" y="4074"/>
                  </a:cubicBezTo>
                  <a:close/>
                  <a:moveTo>
                    <a:pt x="2353" y="3917"/>
                  </a:moveTo>
                  <a:cubicBezTo>
                    <a:pt x="2337" y="3929"/>
                    <a:pt x="2320" y="3977"/>
                    <a:pt x="2307" y="3997"/>
                  </a:cubicBezTo>
                  <a:cubicBezTo>
                    <a:pt x="2277" y="4046"/>
                    <a:pt x="2286" y="4034"/>
                    <a:pt x="2286" y="4093"/>
                  </a:cubicBezTo>
                  <a:cubicBezTo>
                    <a:pt x="2304" y="4093"/>
                    <a:pt x="2304" y="4093"/>
                    <a:pt x="2304" y="4093"/>
                  </a:cubicBezTo>
                  <a:cubicBezTo>
                    <a:pt x="2425" y="4113"/>
                    <a:pt x="2425" y="4113"/>
                    <a:pt x="2425" y="4113"/>
                  </a:cubicBezTo>
                  <a:cubicBezTo>
                    <a:pt x="2361" y="3949"/>
                    <a:pt x="2361" y="3949"/>
                    <a:pt x="2361" y="3949"/>
                  </a:cubicBezTo>
                  <a:cubicBezTo>
                    <a:pt x="2353" y="3947"/>
                    <a:pt x="2353" y="3947"/>
                    <a:pt x="2353" y="3947"/>
                  </a:cubicBezTo>
                  <a:cubicBezTo>
                    <a:pt x="2353" y="3917"/>
                    <a:pt x="2353" y="3917"/>
                    <a:pt x="2353" y="3917"/>
                  </a:cubicBezTo>
                  <a:close/>
                  <a:moveTo>
                    <a:pt x="1211" y="4323"/>
                  </a:moveTo>
                  <a:cubicBezTo>
                    <a:pt x="1213" y="4373"/>
                    <a:pt x="1213" y="4373"/>
                    <a:pt x="1213" y="4373"/>
                  </a:cubicBezTo>
                  <a:cubicBezTo>
                    <a:pt x="1202" y="4370"/>
                    <a:pt x="1171" y="4335"/>
                    <a:pt x="1157" y="4325"/>
                  </a:cubicBezTo>
                  <a:cubicBezTo>
                    <a:pt x="1133" y="4306"/>
                    <a:pt x="1114" y="4298"/>
                    <a:pt x="1091" y="4282"/>
                  </a:cubicBezTo>
                  <a:cubicBezTo>
                    <a:pt x="1091" y="4249"/>
                    <a:pt x="1078" y="4226"/>
                    <a:pt x="1078" y="4192"/>
                  </a:cubicBezTo>
                  <a:cubicBezTo>
                    <a:pt x="1078" y="4187"/>
                    <a:pt x="1188" y="3990"/>
                    <a:pt x="1196" y="3984"/>
                  </a:cubicBezTo>
                  <a:cubicBezTo>
                    <a:pt x="1227" y="4012"/>
                    <a:pt x="1227" y="4012"/>
                    <a:pt x="1227" y="4012"/>
                  </a:cubicBezTo>
                  <a:cubicBezTo>
                    <a:pt x="1211" y="4323"/>
                    <a:pt x="1211" y="4323"/>
                    <a:pt x="1211" y="4323"/>
                  </a:cubicBezTo>
                  <a:close/>
                  <a:moveTo>
                    <a:pt x="2101" y="4075"/>
                  </a:moveTo>
                  <a:cubicBezTo>
                    <a:pt x="2196" y="4007"/>
                    <a:pt x="2196" y="4007"/>
                    <a:pt x="2196" y="4007"/>
                  </a:cubicBezTo>
                  <a:cubicBezTo>
                    <a:pt x="2194" y="4022"/>
                    <a:pt x="2174" y="4094"/>
                    <a:pt x="2169" y="4112"/>
                  </a:cubicBezTo>
                  <a:cubicBezTo>
                    <a:pt x="2161" y="4136"/>
                    <a:pt x="2150" y="4116"/>
                    <a:pt x="2138" y="4105"/>
                  </a:cubicBezTo>
                  <a:cubicBezTo>
                    <a:pt x="2124" y="4093"/>
                    <a:pt x="2111" y="4091"/>
                    <a:pt x="2101" y="4075"/>
                  </a:cubicBezTo>
                  <a:close/>
                  <a:moveTo>
                    <a:pt x="618" y="4237"/>
                  </a:moveTo>
                  <a:cubicBezTo>
                    <a:pt x="643" y="4199"/>
                    <a:pt x="857" y="3995"/>
                    <a:pt x="857" y="3980"/>
                  </a:cubicBezTo>
                  <a:cubicBezTo>
                    <a:pt x="857" y="3976"/>
                    <a:pt x="857" y="3976"/>
                    <a:pt x="857" y="3976"/>
                  </a:cubicBezTo>
                  <a:cubicBezTo>
                    <a:pt x="857" y="3946"/>
                    <a:pt x="799" y="3858"/>
                    <a:pt x="798" y="3809"/>
                  </a:cubicBezTo>
                  <a:cubicBezTo>
                    <a:pt x="785" y="3809"/>
                    <a:pt x="785" y="3809"/>
                    <a:pt x="785" y="3809"/>
                  </a:cubicBezTo>
                  <a:cubicBezTo>
                    <a:pt x="780" y="3827"/>
                    <a:pt x="682" y="4011"/>
                    <a:pt x="666" y="4037"/>
                  </a:cubicBezTo>
                  <a:cubicBezTo>
                    <a:pt x="650" y="4062"/>
                    <a:pt x="546" y="4250"/>
                    <a:pt x="546" y="4264"/>
                  </a:cubicBezTo>
                  <a:cubicBezTo>
                    <a:pt x="546" y="4305"/>
                    <a:pt x="546" y="4305"/>
                    <a:pt x="546" y="4305"/>
                  </a:cubicBezTo>
                  <a:cubicBezTo>
                    <a:pt x="595" y="4304"/>
                    <a:pt x="637" y="4269"/>
                    <a:pt x="717" y="4269"/>
                  </a:cubicBezTo>
                  <a:cubicBezTo>
                    <a:pt x="726" y="4269"/>
                    <a:pt x="723" y="4270"/>
                    <a:pt x="735" y="4273"/>
                  </a:cubicBezTo>
                  <a:cubicBezTo>
                    <a:pt x="732" y="4312"/>
                    <a:pt x="583" y="4381"/>
                    <a:pt x="546" y="4382"/>
                  </a:cubicBezTo>
                  <a:cubicBezTo>
                    <a:pt x="546" y="4503"/>
                    <a:pt x="546" y="4503"/>
                    <a:pt x="546" y="4503"/>
                  </a:cubicBezTo>
                  <a:cubicBezTo>
                    <a:pt x="582" y="4479"/>
                    <a:pt x="623" y="4432"/>
                    <a:pt x="665" y="4401"/>
                  </a:cubicBezTo>
                  <a:cubicBezTo>
                    <a:pt x="704" y="4372"/>
                    <a:pt x="691" y="4380"/>
                    <a:pt x="720" y="4344"/>
                  </a:cubicBezTo>
                  <a:cubicBezTo>
                    <a:pt x="735" y="4326"/>
                    <a:pt x="755" y="4300"/>
                    <a:pt x="785" y="4300"/>
                  </a:cubicBezTo>
                  <a:cubicBezTo>
                    <a:pt x="807" y="4300"/>
                    <a:pt x="807" y="4300"/>
                    <a:pt x="807" y="4300"/>
                  </a:cubicBezTo>
                  <a:cubicBezTo>
                    <a:pt x="828" y="4300"/>
                    <a:pt x="825" y="4309"/>
                    <a:pt x="843" y="4314"/>
                  </a:cubicBezTo>
                  <a:cubicBezTo>
                    <a:pt x="843" y="4282"/>
                    <a:pt x="843" y="4282"/>
                    <a:pt x="843" y="4282"/>
                  </a:cubicBezTo>
                  <a:cubicBezTo>
                    <a:pt x="850" y="4075"/>
                    <a:pt x="850" y="4075"/>
                    <a:pt x="850" y="4075"/>
                  </a:cubicBezTo>
                  <a:cubicBezTo>
                    <a:pt x="618" y="4237"/>
                    <a:pt x="618" y="4237"/>
                    <a:pt x="618" y="4237"/>
                  </a:cubicBezTo>
                  <a:close/>
                  <a:moveTo>
                    <a:pt x="2497" y="3949"/>
                  </a:moveTo>
                  <a:cubicBezTo>
                    <a:pt x="2497" y="3931"/>
                    <a:pt x="2497" y="3931"/>
                    <a:pt x="2497" y="3931"/>
                  </a:cubicBezTo>
                  <a:cubicBezTo>
                    <a:pt x="2690" y="4094"/>
                    <a:pt x="2690" y="4094"/>
                    <a:pt x="2690" y="4094"/>
                  </a:cubicBezTo>
                  <a:cubicBezTo>
                    <a:pt x="2687" y="4098"/>
                    <a:pt x="2687" y="4098"/>
                    <a:pt x="2687" y="4098"/>
                  </a:cubicBezTo>
                  <a:cubicBezTo>
                    <a:pt x="2678" y="4102"/>
                    <a:pt x="2580" y="4143"/>
                    <a:pt x="2579" y="4143"/>
                  </a:cubicBezTo>
                  <a:cubicBezTo>
                    <a:pt x="2556" y="4143"/>
                    <a:pt x="2555" y="4135"/>
                    <a:pt x="2535" y="4133"/>
                  </a:cubicBezTo>
                  <a:cubicBezTo>
                    <a:pt x="2507" y="3962"/>
                    <a:pt x="2507" y="3962"/>
                    <a:pt x="2507" y="3962"/>
                  </a:cubicBezTo>
                  <a:cubicBezTo>
                    <a:pt x="2497" y="3949"/>
                    <a:pt x="2497" y="3949"/>
                    <a:pt x="2497" y="3949"/>
                  </a:cubicBezTo>
                  <a:close/>
                  <a:moveTo>
                    <a:pt x="1046" y="4016"/>
                  </a:moveTo>
                  <a:cubicBezTo>
                    <a:pt x="1029" y="3946"/>
                    <a:pt x="1029" y="3946"/>
                    <a:pt x="1029" y="3946"/>
                  </a:cubicBezTo>
                  <a:cubicBezTo>
                    <a:pt x="1069" y="3922"/>
                    <a:pt x="1069" y="3922"/>
                    <a:pt x="1069" y="3922"/>
                  </a:cubicBezTo>
                  <a:cubicBezTo>
                    <a:pt x="1069" y="3935"/>
                    <a:pt x="1069" y="3935"/>
                    <a:pt x="1069" y="3935"/>
                  </a:cubicBezTo>
                  <a:cubicBezTo>
                    <a:pt x="1069" y="3951"/>
                    <a:pt x="1047" y="3999"/>
                    <a:pt x="1046" y="4016"/>
                  </a:cubicBezTo>
                  <a:close/>
                  <a:moveTo>
                    <a:pt x="1280" y="3899"/>
                  </a:moveTo>
                  <a:cubicBezTo>
                    <a:pt x="1280" y="3935"/>
                    <a:pt x="1280" y="3935"/>
                    <a:pt x="1280" y="3935"/>
                  </a:cubicBezTo>
                  <a:cubicBezTo>
                    <a:pt x="1427" y="4108"/>
                    <a:pt x="1427" y="4108"/>
                    <a:pt x="1427" y="4108"/>
                  </a:cubicBezTo>
                  <a:cubicBezTo>
                    <a:pt x="1298" y="3784"/>
                    <a:pt x="1298" y="3784"/>
                    <a:pt x="1298" y="3784"/>
                  </a:cubicBezTo>
                  <a:cubicBezTo>
                    <a:pt x="1303" y="3782"/>
                    <a:pt x="1303" y="3782"/>
                    <a:pt x="1303" y="3782"/>
                  </a:cubicBezTo>
                  <a:cubicBezTo>
                    <a:pt x="1294" y="3782"/>
                    <a:pt x="1294" y="3782"/>
                    <a:pt x="1294" y="3782"/>
                  </a:cubicBezTo>
                  <a:cubicBezTo>
                    <a:pt x="1280" y="3899"/>
                    <a:pt x="1280" y="3899"/>
                    <a:pt x="1280" y="3899"/>
                  </a:cubicBezTo>
                  <a:close/>
                  <a:moveTo>
                    <a:pt x="1524" y="3814"/>
                  </a:moveTo>
                  <a:cubicBezTo>
                    <a:pt x="1509" y="3844"/>
                    <a:pt x="1577" y="4093"/>
                    <a:pt x="1578" y="4147"/>
                  </a:cubicBezTo>
                  <a:cubicBezTo>
                    <a:pt x="1643" y="4132"/>
                    <a:pt x="1737" y="4063"/>
                    <a:pt x="1821" y="4061"/>
                  </a:cubicBezTo>
                  <a:cubicBezTo>
                    <a:pt x="1524" y="3814"/>
                    <a:pt x="1524" y="3814"/>
                    <a:pt x="1524" y="3814"/>
                  </a:cubicBezTo>
                  <a:close/>
                  <a:moveTo>
                    <a:pt x="2236" y="3795"/>
                  </a:moveTo>
                  <a:cubicBezTo>
                    <a:pt x="2236" y="3782"/>
                    <a:pt x="2236" y="3782"/>
                    <a:pt x="2236" y="3782"/>
                  </a:cubicBezTo>
                  <a:cubicBezTo>
                    <a:pt x="2389" y="3795"/>
                    <a:pt x="2389" y="3795"/>
                    <a:pt x="2389" y="3795"/>
                  </a:cubicBezTo>
                  <a:cubicBezTo>
                    <a:pt x="2389" y="3814"/>
                    <a:pt x="2389" y="3814"/>
                    <a:pt x="2389" y="3814"/>
                  </a:cubicBezTo>
                  <a:cubicBezTo>
                    <a:pt x="2359" y="3816"/>
                    <a:pt x="2345" y="3841"/>
                    <a:pt x="2340" y="3841"/>
                  </a:cubicBezTo>
                  <a:cubicBezTo>
                    <a:pt x="2326" y="3841"/>
                    <a:pt x="2328" y="3832"/>
                    <a:pt x="2308" y="3832"/>
                  </a:cubicBezTo>
                  <a:cubicBezTo>
                    <a:pt x="2304" y="3832"/>
                    <a:pt x="2304" y="3832"/>
                    <a:pt x="2304" y="3832"/>
                  </a:cubicBezTo>
                  <a:cubicBezTo>
                    <a:pt x="2273" y="3832"/>
                    <a:pt x="2269" y="3857"/>
                    <a:pt x="2245" y="3863"/>
                  </a:cubicBezTo>
                  <a:cubicBezTo>
                    <a:pt x="2245" y="3845"/>
                    <a:pt x="2245" y="3845"/>
                    <a:pt x="2245" y="3845"/>
                  </a:cubicBezTo>
                  <a:cubicBezTo>
                    <a:pt x="2245" y="3825"/>
                    <a:pt x="2256" y="3843"/>
                    <a:pt x="2263" y="3814"/>
                  </a:cubicBezTo>
                  <a:cubicBezTo>
                    <a:pt x="2248" y="3806"/>
                    <a:pt x="2236" y="3814"/>
                    <a:pt x="2236" y="3795"/>
                  </a:cubicBezTo>
                  <a:close/>
                  <a:moveTo>
                    <a:pt x="1700" y="3800"/>
                  </a:moveTo>
                  <a:cubicBezTo>
                    <a:pt x="1783" y="3810"/>
                    <a:pt x="1783" y="3810"/>
                    <a:pt x="1783" y="3810"/>
                  </a:cubicBezTo>
                  <a:cubicBezTo>
                    <a:pt x="1767" y="3877"/>
                    <a:pt x="1767" y="3877"/>
                    <a:pt x="1767" y="3877"/>
                  </a:cubicBezTo>
                  <a:cubicBezTo>
                    <a:pt x="1761" y="3875"/>
                    <a:pt x="1761" y="3875"/>
                    <a:pt x="1761" y="3875"/>
                  </a:cubicBezTo>
                  <a:cubicBezTo>
                    <a:pt x="1700" y="3800"/>
                    <a:pt x="1700" y="3800"/>
                    <a:pt x="1700" y="3800"/>
                  </a:cubicBezTo>
                  <a:close/>
                  <a:moveTo>
                    <a:pt x="495" y="3863"/>
                  </a:moveTo>
                  <a:cubicBezTo>
                    <a:pt x="501" y="3755"/>
                    <a:pt x="501" y="3755"/>
                    <a:pt x="501" y="3755"/>
                  </a:cubicBezTo>
                  <a:cubicBezTo>
                    <a:pt x="321" y="3815"/>
                    <a:pt x="321" y="3815"/>
                    <a:pt x="321" y="3815"/>
                  </a:cubicBezTo>
                  <a:cubicBezTo>
                    <a:pt x="320" y="4030"/>
                    <a:pt x="320" y="4030"/>
                    <a:pt x="320" y="4030"/>
                  </a:cubicBezTo>
                  <a:cubicBezTo>
                    <a:pt x="495" y="3863"/>
                    <a:pt x="495" y="3863"/>
                    <a:pt x="495" y="3863"/>
                  </a:cubicBezTo>
                  <a:close/>
                  <a:moveTo>
                    <a:pt x="1862" y="3971"/>
                  </a:moveTo>
                  <a:cubicBezTo>
                    <a:pt x="1887" y="3936"/>
                    <a:pt x="2155" y="3841"/>
                    <a:pt x="2155" y="3823"/>
                  </a:cubicBezTo>
                  <a:cubicBezTo>
                    <a:pt x="2155" y="3811"/>
                    <a:pt x="2148" y="3811"/>
                    <a:pt x="2146" y="3791"/>
                  </a:cubicBezTo>
                  <a:cubicBezTo>
                    <a:pt x="2111" y="3811"/>
                    <a:pt x="2111" y="3811"/>
                    <a:pt x="2111" y="3811"/>
                  </a:cubicBezTo>
                  <a:cubicBezTo>
                    <a:pt x="2139" y="3775"/>
                    <a:pt x="2139" y="3775"/>
                    <a:pt x="2139" y="3775"/>
                  </a:cubicBezTo>
                  <a:cubicBezTo>
                    <a:pt x="1875" y="3747"/>
                    <a:pt x="1875" y="3747"/>
                    <a:pt x="1875" y="3747"/>
                  </a:cubicBezTo>
                  <a:cubicBezTo>
                    <a:pt x="1852" y="3790"/>
                    <a:pt x="1852" y="3790"/>
                    <a:pt x="1852" y="3790"/>
                  </a:cubicBezTo>
                  <a:cubicBezTo>
                    <a:pt x="2002" y="3824"/>
                    <a:pt x="2002" y="3824"/>
                    <a:pt x="2002" y="3824"/>
                  </a:cubicBezTo>
                  <a:cubicBezTo>
                    <a:pt x="2002" y="3829"/>
                    <a:pt x="2002" y="3829"/>
                    <a:pt x="2002" y="3829"/>
                  </a:cubicBezTo>
                  <a:cubicBezTo>
                    <a:pt x="1839" y="3814"/>
                    <a:pt x="1839" y="3814"/>
                    <a:pt x="1839" y="3814"/>
                  </a:cubicBezTo>
                  <a:cubicBezTo>
                    <a:pt x="1833" y="3826"/>
                    <a:pt x="1790" y="3896"/>
                    <a:pt x="1790" y="3904"/>
                  </a:cubicBezTo>
                  <a:cubicBezTo>
                    <a:pt x="1790" y="3913"/>
                    <a:pt x="1844" y="3979"/>
                    <a:pt x="1853" y="3985"/>
                  </a:cubicBezTo>
                  <a:cubicBezTo>
                    <a:pt x="1927" y="4078"/>
                    <a:pt x="1927" y="4078"/>
                    <a:pt x="1927" y="4078"/>
                  </a:cubicBezTo>
                  <a:cubicBezTo>
                    <a:pt x="1951" y="4077"/>
                    <a:pt x="1937" y="4066"/>
                    <a:pt x="1974" y="4066"/>
                  </a:cubicBezTo>
                  <a:cubicBezTo>
                    <a:pt x="1995" y="4066"/>
                    <a:pt x="2017" y="4066"/>
                    <a:pt x="2038" y="4066"/>
                  </a:cubicBezTo>
                  <a:cubicBezTo>
                    <a:pt x="2050" y="4058"/>
                    <a:pt x="2196" y="3914"/>
                    <a:pt x="2196" y="3913"/>
                  </a:cubicBezTo>
                  <a:cubicBezTo>
                    <a:pt x="2196" y="3903"/>
                    <a:pt x="2185" y="3891"/>
                    <a:pt x="2182" y="3877"/>
                  </a:cubicBezTo>
                  <a:cubicBezTo>
                    <a:pt x="2169" y="3877"/>
                    <a:pt x="2169" y="3877"/>
                    <a:pt x="2169" y="3877"/>
                  </a:cubicBezTo>
                  <a:cubicBezTo>
                    <a:pt x="2167" y="3877"/>
                    <a:pt x="2037" y="3925"/>
                    <a:pt x="2019" y="3930"/>
                  </a:cubicBezTo>
                  <a:cubicBezTo>
                    <a:pt x="1991" y="3939"/>
                    <a:pt x="1887" y="3971"/>
                    <a:pt x="1862" y="3971"/>
                  </a:cubicBezTo>
                  <a:close/>
                  <a:moveTo>
                    <a:pt x="1646" y="3732"/>
                  </a:moveTo>
                  <a:cubicBezTo>
                    <a:pt x="1673" y="3710"/>
                    <a:pt x="1673" y="3710"/>
                    <a:pt x="1673" y="3710"/>
                  </a:cubicBezTo>
                  <a:cubicBezTo>
                    <a:pt x="1686" y="3719"/>
                    <a:pt x="1750" y="3737"/>
                    <a:pt x="1772" y="3737"/>
                  </a:cubicBezTo>
                  <a:cubicBezTo>
                    <a:pt x="1800" y="3737"/>
                    <a:pt x="1800" y="3737"/>
                    <a:pt x="1800" y="3737"/>
                  </a:cubicBezTo>
                  <a:cubicBezTo>
                    <a:pt x="1794" y="3773"/>
                    <a:pt x="1794" y="3773"/>
                    <a:pt x="1794" y="3773"/>
                  </a:cubicBezTo>
                  <a:cubicBezTo>
                    <a:pt x="1772" y="3773"/>
                    <a:pt x="1772" y="3773"/>
                    <a:pt x="1772" y="3773"/>
                  </a:cubicBezTo>
                  <a:cubicBezTo>
                    <a:pt x="1737" y="3773"/>
                    <a:pt x="1660" y="3754"/>
                    <a:pt x="1646" y="3732"/>
                  </a:cubicBezTo>
                  <a:close/>
                  <a:moveTo>
                    <a:pt x="2498" y="3710"/>
                  </a:moveTo>
                  <a:cubicBezTo>
                    <a:pt x="2498" y="3703"/>
                    <a:pt x="2553" y="3603"/>
                    <a:pt x="2561" y="3588"/>
                  </a:cubicBezTo>
                  <a:cubicBezTo>
                    <a:pt x="2572" y="3567"/>
                    <a:pt x="2610" y="3477"/>
                    <a:pt x="2633" y="3475"/>
                  </a:cubicBezTo>
                  <a:cubicBezTo>
                    <a:pt x="2628" y="3477"/>
                    <a:pt x="2628" y="3477"/>
                    <a:pt x="2628" y="3477"/>
                  </a:cubicBezTo>
                  <a:cubicBezTo>
                    <a:pt x="2786" y="3852"/>
                    <a:pt x="2786" y="3852"/>
                    <a:pt x="2786" y="3852"/>
                  </a:cubicBezTo>
                  <a:cubicBezTo>
                    <a:pt x="2673" y="3836"/>
                    <a:pt x="2673" y="3836"/>
                    <a:pt x="2673" y="3836"/>
                  </a:cubicBezTo>
                  <a:cubicBezTo>
                    <a:pt x="2633" y="3836"/>
                    <a:pt x="2633" y="3836"/>
                    <a:pt x="2633" y="3836"/>
                  </a:cubicBezTo>
                  <a:cubicBezTo>
                    <a:pt x="2619" y="3836"/>
                    <a:pt x="2616" y="3838"/>
                    <a:pt x="2606" y="3841"/>
                  </a:cubicBezTo>
                  <a:cubicBezTo>
                    <a:pt x="2594" y="3833"/>
                    <a:pt x="2498" y="3717"/>
                    <a:pt x="2498" y="3710"/>
                  </a:cubicBezTo>
                  <a:close/>
                  <a:moveTo>
                    <a:pt x="2398" y="3777"/>
                  </a:moveTo>
                  <a:cubicBezTo>
                    <a:pt x="2227" y="3741"/>
                    <a:pt x="2227" y="3741"/>
                    <a:pt x="2227" y="3741"/>
                  </a:cubicBezTo>
                  <a:cubicBezTo>
                    <a:pt x="2229" y="3715"/>
                    <a:pt x="2265" y="3704"/>
                    <a:pt x="2284" y="3690"/>
                  </a:cubicBezTo>
                  <a:cubicBezTo>
                    <a:pt x="2295" y="3682"/>
                    <a:pt x="2338" y="3647"/>
                    <a:pt x="2349" y="3647"/>
                  </a:cubicBezTo>
                  <a:cubicBezTo>
                    <a:pt x="2358" y="3647"/>
                    <a:pt x="2400" y="3688"/>
                    <a:pt x="2418" y="3697"/>
                  </a:cubicBezTo>
                  <a:cubicBezTo>
                    <a:pt x="2398" y="3777"/>
                    <a:pt x="2398" y="3777"/>
                    <a:pt x="2398" y="3777"/>
                  </a:cubicBezTo>
                  <a:close/>
                  <a:moveTo>
                    <a:pt x="2013" y="3490"/>
                  </a:moveTo>
                  <a:cubicBezTo>
                    <a:pt x="2020" y="3489"/>
                    <a:pt x="2020" y="3489"/>
                    <a:pt x="2020" y="3489"/>
                  </a:cubicBezTo>
                  <a:cubicBezTo>
                    <a:pt x="2016" y="3491"/>
                    <a:pt x="2016" y="3491"/>
                    <a:pt x="2016" y="3491"/>
                  </a:cubicBezTo>
                  <a:cubicBezTo>
                    <a:pt x="2110" y="3717"/>
                    <a:pt x="2110" y="3717"/>
                    <a:pt x="2110" y="3717"/>
                  </a:cubicBezTo>
                  <a:cubicBezTo>
                    <a:pt x="1911" y="3683"/>
                    <a:pt x="1911" y="3683"/>
                    <a:pt x="1911" y="3683"/>
                  </a:cubicBezTo>
                  <a:cubicBezTo>
                    <a:pt x="2013" y="3490"/>
                    <a:pt x="2013" y="3490"/>
                    <a:pt x="2013" y="3490"/>
                  </a:cubicBezTo>
                  <a:close/>
                  <a:moveTo>
                    <a:pt x="1812" y="3669"/>
                  </a:moveTo>
                  <a:cubicBezTo>
                    <a:pt x="1799" y="3670"/>
                    <a:pt x="1799" y="3670"/>
                    <a:pt x="1799" y="3670"/>
                  </a:cubicBezTo>
                  <a:cubicBezTo>
                    <a:pt x="1738" y="3662"/>
                    <a:pt x="1738" y="3662"/>
                    <a:pt x="1738" y="3662"/>
                  </a:cubicBezTo>
                  <a:cubicBezTo>
                    <a:pt x="1839" y="3593"/>
                    <a:pt x="1839" y="3593"/>
                    <a:pt x="1839" y="3593"/>
                  </a:cubicBezTo>
                  <a:cubicBezTo>
                    <a:pt x="1839" y="3611"/>
                    <a:pt x="1830" y="3669"/>
                    <a:pt x="1812" y="3669"/>
                  </a:cubicBezTo>
                  <a:close/>
                  <a:moveTo>
                    <a:pt x="2437" y="3633"/>
                  </a:moveTo>
                  <a:cubicBezTo>
                    <a:pt x="2427" y="3630"/>
                    <a:pt x="2407" y="3606"/>
                    <a:pt x="2407" y="3602"/>
                  </a:cubicBezTo>
                  <a:cubicBezTo>
                    <a:pt x="2407" y="3596"/>
                    <a:pt x="2445" y="3572"/>
                    <a:pt x="2452" y="3570"/>
                  </a:cubicBezTo>
                  <a:cubicBezTo>
                    <a:pt x="2437" y="3633"/>
                    <a:pt x="2437" y="3633"/>
                    <a:pt x="2437" y="3633"/>
                  </a:cubicBezTo>
                  <a:close/>
                  <a:moveTo>
                    <a:pt x="2180" y="3503"/>
                  </a:moveTo>
                  <a:cubicBezTo>
                    <a:pt x="2216" y="3691"/>
                    <a:pt x="2216" y="3691"/>
                    <a:pt x="2216" y="3691"/>
                  </a:cubicBezTo>
                  <a:cubicBezTo>
                    <a:pt x="2227" y="3688"/>
                    <a:pt x="2299" y="3616"/>
                    <a:pt x="2299" y="3606"/>
                  </a:cubicBezTo>
                  <a:cubicBezTo>
                    <a:pt x="2299" y="3603"/>
                    <a:pt x="2193" y="3510"/>
                    <a:pt x="2180" y="3503"/>
                  </a:cubicBezTo>
                  <a:close/>
                  <a:moveTo>
                    <a:pt x="2360" y="3550"/>
                  </a:moveTo>
                  <a:cubicBezTo>
                    <a:pt x="2295" y="3465"/>
                    <a:pt x="2295" y="3465"/>
                    <a:pt x="2295" y="3465"/>
                  </a:cubicBezTo>
                  <a:cubicBezTo>
                    <a:pt x="2299" y="3462"/>
                    <a:pt x="2299" y="3462"/>
                    <a:pt x="2299" y="3462"/>
                  </a:cubicBezTo>
                  <a:cubicBezTo>
                    <a:pt x="2332" y="3459"/>
                    <a:pt x="2332" y="3443"/>
                    <a:pt x="2373" y="3451"/>
                  </a:cubicBezTo>
                  <a:cubicBezTo>
                    <a:pt x="2393" y="3455"/>
                    <a:pt x="2437" y="3457"/>
                    <a:pt x="2459" y="3460"/>
                  </a:cubicBezTo>
                  <a:cubicBezTo>
                    <a:pt x="2360" y="3550"/>
                    <a:pt x="2360" y="3550"/>
                    <a:pt x="2360" y="3550"/>
                  </a:cubicBezTo>
                  <a:close/>
                  <a:moveTo>
                    <a:pt x="1912" y="2218"/>
                  </a:moveTo>
                  <a:cubicBezTo>
                    <a:pt x="1817" y="2365"/>
                    <a:pt x="1817" y="2365"/>
                    <a:pt x="1817" y="2365"/>
                  </a:cubicBezTo>
                  <a:cubicBezTo>
                    <a:pt x="1811" y="2362"/>
                    <a:pt x="1811" y="2362"/>
                    <a:pt x="1811" y="2362"/>
                  </a:cubicBezTo>
                  <a:cubicBezTo>
                    <a:pt x="1800" y="2269"/>
                    <a:pt x="1800" y="2269"/>
                    <a:pt x="1800" y="2269"/>
                  </a:cubicBezTo>
                  <a:cubicBezTo>
                    <a:pt x="1912" y="2218"/>
                    <a:pt x="1912" y="2218"/>
                    <a:pt x="1912" y="2218"/>
                  </a:cubicBezTo>
                  <a:close/>
                  <a:moveTo>
                    <a:pt x="969" y="2249"/>
                  </a:moveTo>
                  <a:cubicBezTo>
                    <a:pt x="970" y="2219"/>
                    <a:pt x="1020" y="2195"/>
                    <a:pt x="1041" y="2181"/>
                  </a:cubicBezTo>
                  <a:cubicBezTo>
                    <a:pt x="1068" y="2163"/>
                    <a:pt x="1091" y="2142"/>
                    <a:pt x="1119" y="2124"/>
                  </a:cubicBezTo>
                  <a:cubicBezTo>
                    <a:pt x="1146" y="2106"/>
                    <a:pt x="1263" y="2015"/>
                    <a:pt x="1280" y="2010"/>
                  </a:cubicBezTo>
                  <a:cubicBezTo>
                    <a:pt x="1225" y="2226"/>
                    <a:pt x="1225" y="2226"/>
                    <a:pt x="1225" y="2226"/>
                  </a:cubicBezTo>
                  <a:cubicBezTo>
                    <a:pt x="1199" y="2227"/>
                    <a:pt x="1199" y="2227"/>
                    <a:pt x="1199" y="2227"/>
                  </a:cubicBezTo>
                  <a:cubicBezTo>
                    <a:pt x="969" y="2249"/>
                    <a:pt x="969" y="2249"/>
                    <a:pt x="969" y="2249"/>
                  </a:cubicBezTo>
                  <a:close/>
                  <a:moveTo>
                    <a:pt x="1883" y="2166"/>
                  </a:moveTo>
                  <a:cubicBezTo>
                    <a:pt x="1903" y="2153"/>
                    <a:pt x="1968" y="2119"/>
                    <a:pt x="1968" y="2099"/>
                  </a:cubicBezTo>
                  <a:cubicBezTo>
                    <a:pt x="1724" y="1898"/>
                    <a:pt x="1724" y="1898"/>
                    <a:pt x="1724" y="1898"/>
                  </a:cubicBezTo>
                  <a:cubicBezTo>
                    <a:pt x="1788" y="2226"/>
                    <a:pt x="1788" y="2226"/>
                    <a:pt x="1788" y="2226"/>
                  </a:cubicBezTo>
                  <a:cubicBezTo>
                    <a:pt x="1807" y="2224"/>
                    <a:pt x="1862" y="2180"/>
                    <a:pt x="1883" y="2166"/>
                  </a:cubicBezTo>
                  <a:close/>
                  <a:moveTo>
                    <a:pt x="1308" y="1792"/>
                  </a:moveTo>
                  <a:cubicBezTo>
                    <a:pt x="994" y="1903"/>
                    <a:pt x="994" y="1903"/>
                    <a:pt x="994" y="1903"/>
                  </a:cubicBezTo>
                  <a:cubicBezTo>
                    <a:pt x="978" y="2164"/>
                    <a:pt x="978" y="2164"/>
                    <a:pt x="978" y="2164"/>
                  </a:cubicBezTo>
                  <a:cubicBezTo>
                    <a:pt x="999" y="2156"/>
                    <a:pt x="1114" y="2030"/>
                    <a:pt x="1139" y="2005"/>
                  </a:cubicBezTo>
                  <a:cubicBezTo>
                    <a:pt x="1158" y="1987"/>
                    <a:pt x="1307" y="1856"/>
                    <a:pt x="1307" y="1848"/>
                  </a:cubicBezTo>
                  <a:cubicBezTo>
                    <a:pt x="1308" y="1792"/>
                    <a:pt x="1308" y="1792"/>
                    <a:pt x="1308" y="1792"/>
                  </a:cubicBezTo>
                  <a:close/>
                  <a:moveTo>
                    <a:pt x="1494" y="1610"/>
                  </a:moveTo>
                  <a:cubicBezTo>
                    <a:pt x="1515" y="1611"/>
                    <a:pt x="1652" y="1706"/>
                    <a:pt x="1664" y="1722"/>
                  </a:cubicBezTo>
                  <a:cubicBezTo>
                    <a:pt x="1596" y="1723"/>
                    <a:pt x="1596" y="1723"/>
                    <a:pt x="1596" y="1723"/>
                  </a:cubicBezTo>
                  <a:cubicBezTo>
                    <a:pt x="1555" y="1722"/>
                    <a:pt x="1555" y="1722"/>
                    <a:pt x="1555" y="1722"/>
                  </a:cubicBezTo>
                  <a:cubicBezTo>
                    <a:pt x="1539" y="1722"/>
                    <a:pt x="1495" y="1764"/>
                    <a:pt x="1488" y="1762"/>
                  </a:cubicBezTo>
                  <a:cubicBezTo>
                    <a:pt x="1489" y="1757"/>
                    <a:pt x="1489" y="1757"/>
                    <a:pt x="1489" y="1757"/>
                  </a:cubicBezTo>
                  <a:cubicBezTo>
                    <a:pt x="1420" y="1749"/>
                    <a:pt x="1420" y="1749"/>
                    <a:pt x="1420" y="1749"/>
                  </a:cubicBezTo>
                  <a:cubicBezTo>
                    <a:pt x="1494" y="1610"/>
                    <a:pt x="1494" y="1610"/>
                    <a:pt x="1494" y="1610"/>
                  </a:cubicBezTo>
                  <a:close/>
                  <a:moveTo>
                    <a:pt x="511" y="1558"/>
                  </a:moveTo>
                  <a:cubicBezTo>
                    <a:pt x="514" y="1650"/>
                    <a:pt x="514" y="1650"/>
                    <a:pt x="514" y="1650"/>
                  </a:cubicBezTo>
                  <a:cubicBezTo>
                    <a:pt x="471" y="1649"/>
                    <a:pt x="471" y="1649"/>
                    <a:pt x="471" y="1649"/>
                  </a:cubicBezTo>
                  <a:cubicBezTo>
                    <a:pt x="511" y="1558"/>
                    <a:pt x="511" y="1558"/>
                    <a:pt x="511" y="1558"/>
                  </a:cubicBezTo>
                  <a:close/>
                  <a:moveTo>
                    <a:pt x="1380" y="1717"/>
                  </a:moveTo>
                  <a:cubicBezTo>
                    <a:pt x="1380" y="1728"/>
                    <a:pt x="1381" y="1723"/>
                    <a:pt x="1383" y="1734"/>
                  </a:cubicBezTo>
                  <a:cubicBezTo>
                    <a:pt x="1362" y="1758"/>
                    <a:pt x="1362" y="1758"/>
                    <a:pt x="1362" y="1758"/>
                  </a:cubicBezTo>
                  <a:cubicBezTo>
                    <a:pt x="1362" y="1798"/>
                    <a:pt x="1362" y="1798"/>
                    <a:pt x="1362" y="1798"/>
                  </a:cubicBezTo>
                  <a:cubicBezTo>
                    <a:pt x="1376" y="1788"/>
                    <a:pt x="1380" y="1777"/>
                    <a:pt x="1404" y="1760"/>
                  </a:cubicBezTo>
                  <a:cubicBezTo>
                    <a:pt x="1420" y="1749"/>
                    <a:pt x="1424" y="1725"/>
                    <a:pt x="1430" y="1705"/>
                  </a:cubicBezTo>
                  <a:cubicBezTo>
                    <a:pt x="1442" y="1667"/>
                    <a:pt x="1466" y="1628"/>
                    <a:pt x="1469" y="1584"/>
                  </a:cubicBezTo>
                  <a:cubicBezTo>
                    <a:pt x="1452" y="1573"/>
                    <a:pt x="1452" y="1573"/>
                    <a:pt x="1452" y="1573"/>
                  </a:cubicBezTo>
                  <a:cubicBezTo>
                    <a:pt x="1441" y="1580"/>
                    <a:pt x="1380" y="1702"/>
                    <a:pt x="1380" y="1717"/>
                  </a:cubicBezTo>
                  <a:close/>
                  <a:moveTo>
                    <a:pt x="1585" y="1443"/>
                  </a:moveTo>
                  <a:cubicBezTo>
                    <a:pt x="1515" y="1573"/>
                    <a:pt x="1515" y="1573"/>
                    <a:pt x="1515" y="1573"/>
                  </a:cubicBezTo>
                  <a:cubicBezTo>
                    <a:pt x="1673" y="1721"/>
                    <a:pt x="1673" y="1721"/>
                    <a:pt x="1673" y="1721"/>
                  </a:cubicBezTo>
                  <a:cubicBezTo>
                    <a:pt x="1722" y="1728"/>
                    <a:pt x="1722" y="1728"/>
                    <a:pt x="1722" y="1728"/>
                  </a:cubicBezTo>
                  <a:cubicBezTo>
                    <a:pt x="1760" y="1739"/>
                    <a:pt x="1760" y="1739"/>
                    <a:pt x="1760" y="1739"/>
                  </a:cubicBezTo>
                  <a:cubicBezTo>
                    <a:pt x="1695" y="1488"/>
                    <a:pt x="1695" y="1488"/>
                    <a:pt x="1695" y="1488"/>
                  </a:cubicBezTo>
                  <a:cubicBezTo>
                    <a:pt x="1585" y="1443"/>
                    <a:pt x="1585" y="1443"/>
                    <a:pt x="1585" y="1443"/>
                  </a:cubicBezTo>
                  <a:close/>
                  <a:moveTo>
                    <a:pt x="1070" y="1470"/>
                  </a:moveTo>
                  <a:cubicBezTo>
                    <a:pt x="1087" y="1478"/>
                    <a:pt x="1087" y="1478"/>
                    <a:pt x="1087" y="1478"/>
                  </a:cubicBezTo>
                  <a:cubicBezTo>
                    <a:pt x="1049" y="1518"/>
                    <a:pt x="1049" y="1518"/>
                    <a:pt x="1049" y="1518"/>
                  </a:cubicBezTo>
                  <a:cubicBezTo>
                    <a:pt x="1070" y="1470"/>
                    <a:pt x="1070" y="1470"/>
                    <a:pt x="1070" y="1470"/>
                  </a:cubicBezTo>
                  <a:close/>
                  <a:moveTo>
                    <a:pt x="1212" y="1409"/>
                  </a:moveTo>
                  <a:cubicBezTo>
                    <a:pt x="1324" y="1485"/>
                    <a:pt x="1324" y="1485"/>
                    <a:pt x="1324" y="1485"/>
                  </a:cubicBezTo>
                  <a:cubicBezTo>
                    <a:pt x="1320" y="1577"/>
                    <a:pt x="1320" y="1577"/>
                    <a:pt x="1320" y="1577"/>
                  </a:cubicBezTo>
                  <a:cubicBezTo>
                    <a:pt x="1298" y="1609"/>
                    <a:pt x="1298" y="1609"/>
                    <a:pt x="1298" y="1609"/>
                  </a:cubicBezTo>
                  <a:cubicBezTo>
                    <a:pt x="1320" y="1599"/>
                    <a:pt x="1320" y="1599"/>
                    <a:pt x="1320" y="1599"/>
                  </a:cubicBezTo>
                  <a:cubicBezTo>
                    <a:pt x="1312" y="1722"/>
                    <a:pt x="1312" y="1722"/>
                    <a:pt x="1312" y="1722"/>
                  </a:cubicBezTo>
                  <a:cubicBezTo>
                    <a:pt x="1211" y="1745"/>
                    <a:pt x="1075" y="1804"/>
                    <a:pt x="992" y="1848"/>
                  </a:cubicBezTo>
                  <a:cubicBezTo>
                    <a:pt x="992" y="1797"/>
                    <a:pt x="993" y="1666"/>
                    <a:pt x="1002" y="1623"/>
                  </a:cubicBezTo>
                  <a:cubicBezTo>
                    <a:pt x="1009" y="1586"/>
                    <a:pt x="1063" y="1492"/>
                    <a:pt x="1105" y="1492"/>
                  </a:cubicBezTo>
                  <a:cubicBezTo>
                    <a:pt x="1112" y="1492"/>
                    <a:pt x="1208" y="1568"/>
                    <a:pt x="1226" y="1573"/>
                  </a:cubicBezTo>
                  <a:cubicBezTo>
                    <a:pt x="1126" y="1472"/>
                    <a:pt x="1126" y="1472"/>
                    <a:pt x="1126" y="1472"/>
                  </a:cubicBezTo>
                  <a:cubicBezTo>
                    <a:pt x="1212" y="1409"/>
                    <a:pt x="1212" y="1409"/>
                    <a:pt x="1212" y="1409"/>
                  </a:cubicBezTo>
                  <a:close/>
                  <a:moveTo>
                    <a:pt x="1470" y="1528"/>
                  </a:moveTo>
                  <a:cubicBezTo>
                    <a:pt x="1477" y="1495"/>
                    <a:pt x="1495" y="1454"/>
                    <a:pt x="1519" y="1438"/>
                  </a:cubicBezTo>
                  <a:cubicBezTo>
                    <a:pt x="1487" y="1541"/>
                    <a:pt x="1487" y="1541"/>
                    <a:pt x="1487" y="1541"/>
                  </a:cubicBezTo>
                  <a:cubicBezTo>
                    <a:pt x="1470" y="1528"/>
                    <a:pt x="1470" y="1528"/>
                    <a:pt x="1470" y="1528"/>
                  </a:cubicBezTo>
                  <a:close/>
                  <a:moveTo>
                    <a:pt x="1615" y="1384"/>
                  </a:moveTo>
                  <a:cubicBezTo>
                    <a:pt x="1677" y="1420"/>
                    <a:pt x="1677" y="1420"/>
                    <a:pt x="1677" y="1420"/>
                  </a:cubicBezTo>
                  <a:cubicBezTo>
                    <a:pt x="1688" y="1469"/>
                    <a:pt x="1688" y="1469"/>
                    <a:pt x="1688" y="1469"/>
                  </a:cubicBezTo>
                  <a:cubicBezTo>
                    <a:pt x="1599" y="1419"/>
                    <a:pt x="1599" y="1419"/>
                    <a:pt x="1599" y="1419"/>
                  </a:cubicBezTo>
                  <a:cubicBezTo>
                    <a:pt x="1615" y="1384"/>
                    <a:pt x="1615" y="1384"/>
                    <a:pt x="1615" y="1384"/>
                  </a:cubicBezTo>
                  <a:close/>
                  <a:moveTo>
                    <a:pt x="1087" y="1438"/>
                  </a:moveTo>
                  <a:cubicBezTo>
                    <a:pt x="1087" y="1441"/>
                    <a:pt x="1101" y="1455"/>
                    <a:pt x="1106" y="1461"/>
                  </a:cubicBezTo>
                  <a:cubicBezTo>
                    <a:pt x="1178" y="1386"/>
                    <a:pt x="1178" y="1386"/>
                    <a:pt x="1178" y="1386"/>
                  </a:cubicBezTo>
                  <a:cubicBezTo>
                    <a:pt x="1123" y="1352"/>
                    <a:pt x="1123" y="1352"/>
                    <a:pt x="1123" y="1352"/>
                  </a:cubicBezTo>
                  <a:cubicBezTo>
                    <a:pt x="1118" y="1371"/>
                    <a:pt x="1087" y="1429"/>
                    <a:pt x="1087" y="1438"/>
                  </a:cubicBezTo>
                  <a:close/>
                  <a:moveTo>
                    <a:pt x="1393" y="1451"/>
                  </a:moveTo>
                  <a:cubicBezTo>
                    <a:pt x="1368" y="1444"/>
                    <a:pt x="1387" y="1377"/>
                    <a:pt x="1389" y="1352"/>
                  </a:cubicBezTo>
                  <a:cubicBezTo>
                    <a:pt x="1406" y="1357"/>
                    <a:pt x="1406" y="1357"/>
                    <a:pt x="1406" y="1357"/>
                  </a:cubicBezTo>
                  <a:cubicBezTo>
                    <a:pt x="1393" y="1451"/>
                    <a:pt x="1393" y="1451"/>
                    <a:pt x="1393" y="1451"/>
                  </a:cubicBezTo>
                  <a:close/>
                  <a:moveTo>
                    <a:pt x="1289" y="1357"/>
                  </a:moveTo>
                  <a:cubicBezTo>
                    <a:pt x="1289" y="1349"/>
                    <a:pt x="1323" y="1328"/>
                    <a:pt x="1335" y="1325"/>
                  </a:cubicBezTo>
                  <a:cubicBezTo>
                    <a:pt x="1335" y="1397"/>
                    <a:pt x="1335" y="1397"/>
                    <a:pt x="1335" y="1397"/>
                  </a:cubicBezTo>
                  <a:cubicBezTo>
                    <a:pt x="1323" y="1394"/>
                    <a:pt x="1289" y="1362"/>
                    <a:pt x="1289" y="1357"/>
                  </a:cubicBezTo>
                  <a:close/>
                  <a:moveTo>
                    <a:pt x="603" y="1554"/>
                  </a:moveTo>
                  <a:cubicBezTo>
                    <a:pt x="634" y="1535"/>
                    <a:pt x="883" y="1348"/>
                    <a:pt x="888" y="1348"/>
                  </a:cubicBezTo>
                  <a:cubicBezTo>
                    <a:pt x="899" y="1348"/>
                    <a:pt x="949" y="1385"/>
                    <a:pt x="960" y="1393"/>
                  </a:cubicBezTo>
                  <a:cubicBezTo>
                    <a:pt x="960" y="1467"/>
                    <a:pt x="947" y="1569"/>
                    <a:pt x="934" y="1632"/>
                  </a:cubicBezTo>
                  <a:cubicBezTo>
                    <a:pt x="924" y="1681"/>
                    <a:pt x="893" y="1813"/>
                    <a:pt x="895" y="1858"/>
                  </a:cubicBezTo>
                  <a:cubicBezTo>
                    <a:pt x="943" y="1758"/>
                    <a:pt x="943" y="1758"/>
                    <a:pt x="943" y="1758"/>
                  </a:cubicBezTo>
                  <a:cubicBezTo>
                    <a:pt x="938" y="1875"/>
                    <a:pt x="938" y="1875"/>
                    <a:pt x="938" y="1875"/>
                  </a:cubicBezTo>
                  <a:cubicBezTo>
                    <a:pt x="787" y="1953"/>
                    <a:pt x="787" y="1953"/>
                    <a:pt x="787" y="1953"/>
                  </a:cubicBezTo>
                  <a:cubicBezTo>
                    <a:pt x="789" y="1958"/>
                    <a:pt x="789" y="1958"/>
                    <a:pt x="789" y="1958"/>
                  </a:cubicBezTo>
                  <a:cubicBezTo>
                    <a:pt x="938" y="1916"/>
                    <a:pt x="938" y="1916"/>
                    <a:pt x="938" y="1916"/>
                  </a:cubicBezTo>
                  <a:cubicBezTo>
                    <a:pt x="926" y="2189"/>
                    <a:pt x="926" y="2189"/>
                    <a:pt x="926" y="2189"/>
                  </a:cubicBezTo>
                  <a:cubicBezTo>
                    <a:pt x="942" y="2204"/>
                    <a:pt x="942" y="2204"/>
                    <a:pt x="942" y="2204"/>
                  </a:cubicBezTo>
                  <a:cubicBezTo>
                    <a:pt x="940" y="2208"/>
                    <a:pt x="935" y="2218"/>
                    <a:pt x="929" y="2218"/>
                  </a:cubicBezTo>
                  <a:cubicBezTo>
                    <a:pt x="918" y="2218"/>
                    <a:pt x="924" y="2216"/>
                    <a:pt x="911" y="2213"/>
                  </a:cubicBezTo>
                  <a:cubicBezTo>
                    <a:pt x="908" y="2237"/>
                    <a:pt x="902" y="2222"/>
                    <a:pt x="890" y="2242"/>
                  </a:cubicBezTo>
                  <a:cubicBezTo>
                    <a:pt x="878" y="2260"/>
                    <a:pt x="891" y="2257"/>
                    <a:pt x="874" y="2275"/>
                  </a:cubicBezTo>
                  <a:cubicBezTo>
                    <a:pt x="860" y="2290"/>
                    <a:pt x="835" y="2315"/>
                    <a:pt x="827" y="2333"/>
                  </a:cubicBezTo>
                  <a:cubicBezTo>
                    <a:pt x="888" y="2290"/>
                    <a:pt x="888" y="2290"/>
                    <a:pt x="888" y="2290"/>
                  </a:cubicBezTo>
                  <a:cubicBezTo>
                    <a:pt x="920" y="2308"/>
                    <a:pt x="920" y="2308"/>
                    <a:pt x="920" y="2308"/>
                  </a:cubicBezTo>
                  <a:cubicBezTo>
                    <a:pt x="920" y="2317"/>
                    <a:pt x="920" y="2317"/>
                    <a:pt x="920" y="2317"/>
                  </a:cubicBezTo>
                  <a:cubicBezTo>
                    <a:pt x="911" y="2317"/>
                    <a:pt x="911" y="2317"/>
                    <a:pt x="911" y="2317"/>
                  </a:cubicBezTo>
                  <a:cubicBezTo>
                    <a:pt x="911" y="2366"/>
                    <a:pt x="911" y="2366"/>
                    <a:pt x="911" y="2366"/>
                  </a:cubicBezTo>
                  <a:cubicBezTo>
                    <a:pt x="866" y="3651"/>
                    <a:pt x="866" y="3651"/>
                    <a:pt x="866" y="3651"/>
                  </a:cubicBezTo>
                  <a:cubicBezTo>
                    <a:pt x="831" y="3651"/>
                    <a:pt x="789" y="3667"/>
                    <a:pt x="780" y="3692"/>
                  </a:cubicBezTo>
                  <a:cubicBezTo>
                    <a:pt x="760" y="3690"/>
                    <a:pt x="745" y="3678"/>
                    <a:pt x="735" y="3678"/>
                  </a:cubicBezTo>
                  <a:cubicBezTo>
                    <a:pt x="680" y="3678"/>
                    <a:pt x="661" y="3706"/>
                    <a:pt x="637" y="3738"/>
                  </a:cubicBezTo>
                  <a:cubicBezTo>
                    <a:pt x="609" y="3775"/>
                    <a:pt x="587" y="3788"/>
                    <a:pt x="550" y="3814"/>
                  </a:cubicBezTo>
                  <a:cubicBezTo>
                    <a:pt x="550" y="3755"/>
                    <a:pt x="550" y="3755"/>
                    <a:pt x="550" y="3755"/>
                  </a:cubicBezTo>
                  <a:cubicBezTo>
                    <a:pt x="513" y="3748"/>
                    <a:pt x="513" y="3748"/>
                    <a:pt x="513" y="3748"/>
                  </a:cubicBezTo>
                  <a:cubicBezTo>
                    <a:pt x="555" y="3732"/>
                    <a:pt x="555" y="3732"/>
                    <a:pt x="555" y="3732"/>
                  </a:cubicBezTo>
                  <a:cubicBezTo>
                    <a:pt x="555" y="3746"/>
                    <a:pt x="555" y="3746"/>
                    <a:pt x="555" y="3746"/>
                  </a:cubicBezTo>
                  <a:cubicBezTo>
                    <a:pt x="555" y="3756"/>
                    <a:pt x="558" y="3759"/>
                    <a:pt x="568" y="3759"/>
                  </a:cubicBezTo>
                  <a:cubicBezTo>
                    <a:pt x="600" y="3759"/>
                    <a:pt x="600" y="3759"/>
                    <a:pt x="600" y="3759"/>
                  </a:cubicBezTo>
                  <a:cubicBezTo>
                    <a:pt x="600" y="3739"/>
                    <a:pt x="604" y="3744"/>
                    <a:pt x="604" y="3728"/>
                  </a:cubicBezTo>
                  <a:cubicBezTo>
                    <a:pt x="604" y="3718"/>
                    <a:pt x="603" y="3723"/>
                    <a:pt x="600" y="3710"/>
                  </a:cubicBezTo>
                  <a:cubicBezTo>
                    <a:pt x="616" y="3706"/>
                    <a:pt x="663" y="3678"/>
                    <a:pt x="663" y="3660"/>
                  </a:cubicBezTo>
                  <a:cubicBezTo>
                    <a:pt x="663" y="3650"/>
                    <a:pt x="660" y="3647"/>
                    <a:pt x="649" y="3647"/>
                  </a:cubicBezTo>
                  <a:cubicBezTo>
                    <a:pt x="636" y="3647"/>
                    <a:pt x="636" y="3647"/>
                    <a:pt x="636" y="3647"/>
                  </a:cubicBezTo>
                  <a:cubicBezTo>
                    <a:pt x="601" y="3647"/>
                    <a:pt x="580" y="3658"/>
                    <a:pt x="551" y="3660"/>
                  </a:cubicBezTo>
                  <a:cubicBezTo>
                    <a:pt x="559" y="1731"/>
                    <a:pt x="559" y="1731"/>
                    <a:pt x="559" y="1731"/>
                  </a:cubicBezTo>
                  <a:cubicBezTo>
                    <a:pt x="554" y="1723"/>
                    <a:pt x="549" y="1713"/>
                    <a:pt x="537" y="1713"/>
                  </a:cubicBezTo>
                  <a:cubicBezTo>
                    <a:pt x="532" y="1713"/>
                    <a:pt x="532" y="1713"/>
                    <a:pt x="532" y="1713"/>
                  </a:cubicBezTo>
                  <a:cubicBezTo>
                    <a:pt x="493" y="1713"/>
                    <a:pt x="513" y="1836"/>
                    <a:pt x="510" y="1875"/>
                  </a:cubicBezTo>
                  <a:cubicBezTo>
                    <a:pt x="505" y="1931"/>
                    <a:pt x="505" y="1992"/>
                    <a:pt x="505" y="2055"/>
                  </a:cubicBezTo>
                  <a:cubicBezTo>
                    <a:pt x="505" y="2180"/>
                    <a:pt x="505" y="2305"/>
                    <a:pt x="505" y="2430"/>
                  </a:cubicBezTo>
                  <a:cubicBezTo>
                    <a:pt x="505" y="2671"/>
                    <a:pt x="500" y="2925"/>
                    <a:pt x="500" y="3173"/>
                  </a:cubicBezTo>
                  <a:cubicBezTo>
                    <a:pt x="500" y="3660"/>
                    <a:pt x="500" y="3660"/>
                    <a:pt x="500" y="3660"/>
                  </a:cubicBezTo>
                  <a:cubicBezTo>
                    <a:pt x="500" y="3672"/>
                    <a:pt x="503" y="3673"/>
                    <a:pt x="504" y="3680"/>
                  </a:cubicBezTo>
                  <a:cubicBezTo>
                    <a:pt x="460" y="3693"/>
                    <a:pt x="460" y="3693"/>
                    <a:pt x="460" y="3693"/>
                  </a:cubicBezTo>
                  <a:cubicBezTo>
                    <a:pt x="289" y="3714"/>
                    <a:pt x="289" y="3714"/>
                    <a:pt x="289" y="3714"/>
                  </a:cubicBezTo>
                  <a:cubicBezTo>
                    <a:pt x="290" y="3703"/>
                    <a:pt x="290" y="3703"/>
                    <a:pt x="290" y="3703"/>
                  </a:cubicBezTo>
                  <a:cubicBezTo>
                    <a:pt x="321" y="3687"/>
                    <a:pt x="321" y="3687"/>
                    <a:pt x="321" y="3687"/>
                  </a:cubicBezTo>
                  <a:cubicBezTo>
                    <a:pt x="334" y="2096"/>
                    <a:pt x="334" y="2096"/>
                    <a:pt x="334" y="2096"/>
                  </a:cubicBezTo>
                  <a:cubicBezTo>
                    <a:pt x="334" y="1735"/>
                    <a:pt x="334" y="1735"/>
                    <a:pt x="334" y="1735"/>
                  </a:cubicBezTo>
                  <a:cubicBezTo>
                    <a:pt x="334" y="1720"/>
                    <a:pt x="322" y="1722"/>
                    <a:pt x="311" y="1713"/>
                  </a:cubicBezTo>
                  <a:cubicBezTo>
                    <a:pt x="437" y="1699"/>
                    <a:pt x="437" y="1699"/>
                    <a:pt x="437" y="1699"/>
                  </a:cubicBezTo>
                  <a:cubicBezTo>
                    <a:pt x="439" y="1718"/>
                    <a:pt x="439" y="1718"/>
                    <a:pt x="439" y="1718"/>
                  </a:cubicBezTo>
                  <a:cubicBezTo>
                    <a:pt x="447" y="1701"/>
                    <a:pt x="447" y="1701"/>
                    <a:pt x="447" y="1701"/>
                  </a:cubicBezTo>
                  <a:cubicBezTo>
                    <a:pt x="555" y="1690"/>
                    <a:pt x="555" y="1690"/>
                    <a:pt x="555" y="1690"/>
                  </a:cubicBezTo>
                  <a:cubicBezTo>
                    <a:pt x="555" y="1704"/>
                    <a:pt x="555" y="1704"/>
                    <a:pt x="555" y="1704"/>
                  </a:cubicBezTo>
                  <a:cubicBezTo>
                    <a:pt x="555" y="1714"/>
                    <a:pt x="558" y="1717"/>
                    <a:pt x="568" y="1717"/>
                  </a:cubicBezTo>
                  <a:cubicBezTo>
                    <a:pt x="599" y="1717"/>
                    <a:pt x="599" y="1717"/>
                    <a:pt x="599" y="1717"/>
                  </a:cubicBezTo>
                  <a:cubicBezTo>
                    <a:pt x="604" y="1681"/>
                    <a:pt x="604" y="1681"/>
                    <a:pt x="604" y="1681"/>
                  </a:cubicBezTo>
                  <a:cubicBezTo>
                    <a:pt x="604" y="1680"/>
                    <a:pt x="593" y="1658"/>
                    <a:pt x="590" y="1655"/>
                  </a:cubicBezTo>
                  <a:cubicBezTo>
                    <a:pt x="577" y="1644"/>
                    <a:pt x="564" y="1657"/>
                    <a:pt x="564" y="1636"/>
                  </a:cubicBezTo>
                  <a:cubicBezTo>
                    <a:pt x="564" y="1451"/>
                    <a:pt x="564" y="1451"/>
                    <a:pt x="564" y="1451"/>
                  </a:cubicBezTo>
                  <a:cubicBezTo>
                    <a:pt x="564" y="1434"/>
                    <a:pt x="584" y="1394"/>
                    <a:pt x="592" y="1380"/>
                  </a:cubicBezTo>
                  <a:cubicBezTo>
                    <a:pt x="605" y="1358"/>
                    <a:pt x="632" y="1356"/>
                    <a:pt x="662" y="1352"/>
                  </a:cubicBezTo>
                  <a:cubicBezTo>
                    <a:pt x="707" y="1345"/>
                    <a:pt x="787" y="1316"/>
                    <a:pt x="831" y="1317"/>
                  </a:cubicBezTo>
                  <a:cubicBezTo>
                    <a:pt x="603" y="1554"/>
                    <a:pt x="603" y="1554"/>
                    <a:pt x="603" y="1554"/>
                  </a:cubicBezTo>
                  <a:close/>
                  <a:moveTo>
                    <a:pt x="965" y="1293"/>
                  </a:moveTo>
                  <a:cubicBezTo>
                    <a:pt x="957" y="1296"/>
                    <a:pt x="947" y="1299"/>
                    <a:pt x="947" y="1307"/>
                  </a:cubicBezTo>
                  <a:cubicBezTo>
                    <a:pt x="947" y="1314"/>
                    <a:pt x="960" y="1322"/>
                    <a:pt x="965" y="1325"/>
                  </a:cubicBezTo>
                  <a:cubicBezTo>
                    <a:pt x="965" y="1293"/>
                    <a:pt x="965" y="1293"/>
                    <a:pt x="965" y="1293"/>
                  </a:cubicBezTo>
                  <a:close/>
                  <a:moveTo>
                    <a:pt x="1244" y="1316"/>
                  </a:moveTo>
                  <a:cubicBezTo>
                    <a:pt x="1236" y="1316"/>
                    <a:pt x="1237" y="1309"/>
                    <a:pt x="1235" y="1303"/>
                  </a:cubicBezTo>
                  <a:cubicBezTo>
                    <a:pt x="1258" y="1303"/>
                    <a:pt x="1258" y="1303"/>
                    <a:pt x="1258" y="1303"/>
                  </a:cubicBezTo>
                  <a:cubicBezTo>
                    <a:pt x="1255" y="1307"/>
                    <a:pt x="1251" y="1316"/>
                    <a:pt x="1244" y="1316"/>
                  </a:cubicBezTo>
                  <a:close/>
                  <a:moveTo>
                    <a:pt x="673" y="1200"/>
                  </a:moveTo>
                  <a:cubicBezTo>
                    <a:pt x="604" y="1352"/>
                    <a:pt x="604" y="1352"/>
                    <a:pt x="604" y="1352"/>
                  </a:cubicBezTo>
                  <a:cubicBezTo>
                    <a:pt x="784" y="1272"/>
                    <a:pt x="784" y="1272"/>
                    <a:pt x="784" y="1272"/>
                  </a:cubicBezTo>
                  <a:cubicBezTo>
                    <a:pt x="673" y="1200"/>
                    <a:pt x="673" y="1200"/>
                    <a:pt x="673" y="1200"/>
                  </a:cubicBezTo>
                  <a:close/>
                  <a:moveTo>
                    <a:pt x="1393" y="1284"/>
                  </a:moveTo>
                  <a:cubicBezTo>
                    <a:pt x="1393" y="1272"/>
                    <a:pt x="1419" y="1256"/>
                    <a:pt x="1429" y="1253"/>
                  </a:cubicBezTo>
                  <a:cubicBezTo>
                    <a:pt x="1419" y="1311"/>
                    <a:pt x="1419" y="1311"/>
                    <a:pt x="1419" y="1311"/>
                  </a:cubicBezTo>
                  <a:cubicBezTo>
                    <a:pt x="1394" y="1302"/>
                    <a:pt x="1394" y="1302"/>
                    <a:pt x="1394" y="1302"/>
                  </a:cubicBezTo>
                  <a:cubicBezTo>
                    <a:pt x="1393" y="1284"/>
                    <a:pt x="1393" y="1284"/>
                    <a:pt x="1393" y="1284"/>
                  </a:cubicBezTo>
                  <a:close/>
                  <a:moveTo>
                    <a:pt x="378" y="1161"/>
                  </a:moveTo>
                  <a:cubicBezTo>
                    <a:pt x="335" y="1214"/>
                    <a:pt x="335" y="1214"/>
                    <a:pt x="335" y="1214"/>
                  </a:cubicBezTo>
                  <a:cubicBezTo>
                    <a:pt x="334" y="1172"/>
                    <a:pt x="334" y="1172"/>
                    <a:pt x="334" y="1172"/>
                  </a:cubicBezTo>
                  <a:cubicBezTo>
                    <a:pt x="378" y="1161"/>
                    <a:pt x="378" y="1161"/>
                    <a:pt x="378" y="1161"/>
                  </a:cubicBezTo>
                  <a:close/>
                  <a:moveTo>
                    <a:pt x="875" y="1239"/>
                  </a:moveTo>
                  <a:cubicBezTo>
                    <a:pt x="871" y="1239"/>
                    <a:pt x="757" y="1130"/>
                    <a:pt x="748" y="1118"/>
                  </a:cubicBezTo>
                  <a:cubicBezTo>
                    <a:pt x="951" y="1204"/>
                    <a:pt x="951" y="1204"/>
                    <a:pt x="951" y="1204"/>
                  </a:cubicBezTo>
                  <a:cubicBezTo>
                    <a:pt x="945" y="1212"/>
                    <a:pt x="883" y="1239"/>
                    <a:pt x="875" y="1239"/>
                  </a:cubicBezTo>
                  <a:close/>
                  <a:moveTo>
                    <a:pt x="564" y="892"/>
                  </a:moveTo>
                  <a:cubicBezTo>
                    <a:pt x="678" y="1045"/>
                    <a:pt x="678" y="1045"/>
                    <a:pt x="678" y="1045"/>
                  </a:cubicBezTo>
                  <a:cubicBezTo>
                    <a:pt x="564" y="1041"/>
                    <a:pt x="564" y="1041"/>
                    <a:pt x="564" y="1041"/>
                  </a:cubicBezTo>
                  <a:cubicBezTo>
                    <a:pt x="564" y="892"/>
                    <a:pt x="564" y="892"/>
                    <a:pt x="564" y="892"/>
                  </a:cubicBezTo>
                  <a:close/>
                  <a:moveTo>
                    <a:pt x="1419" y="775"/>
                  </a:moveTo>
                  <a:cubicBezTo>
                    <a:pt x="1657" y="940"/>
                    <a:pt x="1657" y="940"/>
                    <a:pt x="1657" y="940"/>
                  </a:cubicBezTo>
                  <a:cubicBezTo>
                    <a:pt x="1649" y="987"/>
                    <a:pt x="1649" y="987"/>
                    <a:pt x="1649" y="987"/>
                  </a:cubicBezTo>
                  <a:cubicBezTo>
                    <a:pt x="1670" y="952"/>
                    <a:pt x="1670" y="952"/>
                    <a:pt x="1670" y="952"/>
                  </a:cubicBezTo>
                  <a:cubicBezTo>
                    <a:pt x="1837" y="1070"/>
                    <a:pt x="1837" y="1070"/>
                    <a:pt x="1837" y="1070"/>
                  </a:cubicBezTo>
                  <a:cubicBezTo>
                    <a:pt x="1807" y="1203"/>
                    <a:pt x="1807" y="1203"/>
                    <a:pt x="1807" y="1203"/>
                  </a:cubicBezTo>
                  <a:cubicBezTo>
                    <a:pt x="1772" y="1216"/>
                    <a:pt x="1772" y="1216"/>
                    <a:pt x="1772" y="1216"/>
                  </a:cubicBezTo>
                  <a:cubicBezTo>
                    <a:pt x="1761" y="1214"/>
                    <a:pt x="1758" y="1212"/>
                    <a:pt x="1745" y="1212"/>
                  </a:cubicBezTo>
                  <a:cubicBezTo>
                    <a:pt x="1731" y="1212"/>
                    <a:pt x="1731" y="1212"/>
                    <a:pt x="1731" y="1212"/>
                  </a:cubicBezTo>
                  <a:cubicBezTo>
                    <a:pt x="1705" y="1212"/>
                    <a:pt x="1696" y="1221"/>
                    <a:pt x="1677" y="1221"/>
                  </a:cubicBezTo>
                  <a:cubicBezTo>
                    <a:pt x="1648" y="1221"/>
                    <a:pt x="1632" y="1208"/>
                    <a:pt x="1587" y="1208"/>
                  </a:cubicBezTo>
                  <a:cubicBezTo>
                    <a:pt x="1504" y="1152"/>
                    <a:pt x="1502" y="1185"/>
                    <a:pt x="1396" y="1185"/>
                  </a:cubicBezTo>
                  <a:cubicBezTo>
                    <a:pt x="1419" y="775"/>
                    <a:pt x="1419" y="775"/>
                    <a:pt x="1419" y="775"/>
                  </a:cubicBezTo>
                  <a:close/>
                  <a:moveTo>
                    <a:pt x="1695" y="906"/>
                  </a:moveTo>
                  <a:cubicBezTo>
                    <a:pt x="1695" y="916"/>
                    <a:pt x="1829" y="1046"/>
                    <a:pt x="1842" y="1050"/>
                  </a:cubicBezTo>
                  <a:cubicBezTo>
                    <a:pt x="1879" y="854"/>
                    <a:pt x="1879" y="854"/>
                    <a:pt x="1879" y="854"/>
                  </a:cubicBezTo>
                  <a:cubicBezTo>
                    <a:pt x="1745" y="793"/>
                    <a:pt x="1745" y="793"/>
                    <a:pt x="1745" y="793"/>
                  </a:cubicBezTo>
                  <a:cubicBezTo>
                    <a:pt x="1738" y="823"/>
                    <a:pt x="1695" y="882"/>
                    <a:pt x="1695" y="906"/>
                  </a:cubicBezTo>
                  <a:close/>
                  <a:moveTo>
                    <a:pt x="324" y="559"/>
                  </a:moveTo>
                  <a:cubicBezTo>
                    <a:pt x="336" y="567"/>
                    <a:pt x="514" y="821"/>
                    <a:pt x="514" y="825"/>
                  </a:cubicBezTo>
                  <a:cubicBezTo>
                    <a:pt x="514" y="1041"/>
                    <a:pt x="514" y="1041"/>
                    <a:pt x="514" y="1041"/>
                  </a:cubicBezTo>
                  <a:cubicBezTo>
                    <a:pt x="514" y="1054"/>
                    <a:pt x="440" y="1081"/>
                    <a:pt x="425" y="1088"/>
                  </a:cubicBezTo>
                  <a:cubicBezTo>
                    <a:pt x="406" y="1096"/>
                    <a:pt x="347" y="1121"/>
                    <a:pt x="329" y="1122"/>
                  </a:cubicBezTo>
                  <a:cubicBezTo>
                    <a:pt x="330" y="1068"/>
                    <a:pt x="330" y="1068"/>
                    <a:pt x="330" y="1068"/>
                  </a:cubicBezTo>
                  <a:cubicBezTo>
                    <a:pt x="324" y="559"/>
                    <a:pt x="324" y="559"/>
                    <a:pt x="324" y="559"/>
                  </a:cubicBezTo>
                  <a:close/>
                  <a:moveTo>
                    <a:pt x="2367" y="793"/>
                  </a:moveTo>
                  <a:cubicBezTo>
                    <a:pt x="2393" y="791"/>
                    <a:pt x="2452" y="766"/>
                    <a:pt x="2471" y="766"/>
                  </a:cubicBezTo>
                  <a:cubicBezTo>
                    <a:pt x="2493" y="766"/>
                    <a:pt x="2538" y="800"/>
                    <a:pt x="2565" y="807"/>
                  </a:cubicBezTo>
                  <a:cubicBezTo>
                    <a:pt x="2555" y="825"/>
                    <a:pt x="2482" y="937"/>
                    <a:pt x="2466" y="937"/>
                  </a:cubicBezTo>
                  <a:cubicBezTo>
                    <a:pt x="2461" y="937"/>
                    <a:pt x="2339" y="815"/>
                    <a:pt x="2331" y="802"/>
                  </a:cubicBezTo>
                  <a:cubicBezTo>
                    <a:pt x="2367" y="805"/>
                    <a:pt x="2411" y="862"/>
                    <a:pt x="2439" y="870"/>
                  </a:cubicBezTo>
                  <a:cubicBezTo>
                    <a:pt x="2367" y="793"/>
                    <a:pt x="2367" y="793"/>
                    <a:pt x="2367" y="793"/>
                  </a:cubicBezTo>
                  <a:close/>
                  <a:moveTo>
                    <a:pt x="1689" y="769"/>
                  </a:moveTo>
                  <a:cubicBezTo>
                    <a:pt x="1611" y="822"/>
                    <a:pt x="1611" y="822"/>
                    <a:pt x="1611" y="822"/>
                  </a:cubicBezTo>
                  <a:cubicBezTo>
                    <a:pt x="1672" y="883"/>
                    <a:pt x="1672" y="883"/>
                    <a:pt x="1672" y="883"/>
                  </a:cubicBezTo>
                  <a:cubicBezTo>
                    <a:pt x="1689" y="769"/>
                    <a:pt x="1689" y="769"/>
                    <a:pt x="1689" y="769"/>
                  </a:cubicBezTo>
                  <a:close/>
                  <a:moveTo>
                    <a:pt x="1353" y="723"/>
                  </a:moveTo>
                  <a:cubicBezTo>
                    <a:pt x="1358" y="725"/>
                    <a:pt x="1358" y="725"/>
                    <a:pt x="1358" y="725"/>
                  </a:cubicBezTo>
                  <a:cubicBezTo>
                    <a:pt x="1370" y="735"/>
                    <a:pt x="1370" y="735"/>
                    <a:pt x="1370" y="735"/>
                  </a:cubicBezTo>
                  <a:cubicBezTo>
                    <a:pt x="1343" y="1208"/>
                    <a:pt x="1343" y="1208"/>
                    <a:pt x="1343" y="1208"/>
                  </a:cubicBezTo>
                  <a:cubicBezTo>
                    <a:pt x="1328" y="1216"/>
                    <a:pt x="1279" y="1239"/>
                    <a:pt x="1258" y="1239"/>
                  </a:cubicBezTo>
                  <a:cubicBezTo>
                    <a:pt x="1242" y="1239"/>
                    <a:pt x="1209" y="1221"/>
                    <a:pt x="1159" y="1221"/>
                  </a:cubicBezTo>
                  <a:cubicBezTo>
                    <a:pt x="1123" y="1201"/>
                    <a:pt x="1123" y="1201"/>
                    <a:pt x="1123" y="1201"/>
                  </a:cubicBezTo>
                  <a:cubicBezTo>
                    <a:pt x="1353" y="723"/>
                    <a:pt x="1353" y="723"/>
                    <a:pt x="1353" y="723"/>
                  </a:cubicBezTo>
                  <a:close/>
                  <a:moveTo>
                    <a:pt x="1763" y="757"/>
                  </a:moveTo>
                  <a:cubicBezTo>
                    <a:pt x="1889" y="838"/>
                    <a:pt x="1889" y="838"/>
                    <a:pt x="1889" y="838"/>
                  </a:cubicBezTo>
                  <a:cubicBezTo>
                    <a:pt x="1889" y="791"/>
                    <a:pt x="1907" y="771"/>
                    <a:pt x="1907" y="730"/>
                  </a:cubicBezTo>
                  <a:cubicBezTo>
                    <a:pt x="1907" y="717"/>
                    <a:pt x="1842" y="671"/>
                    <a:pt x="1830" y="671"/>
                  </a:cubicBezTo>
                  <a:cubicBezTo>
                    <a:pt x="1801" y="671"/>
                    <a:pt x="1774" y="735"/>
                    <a:pt x="1763" y="757"/>
                  </a:cubicBezTo>
                  <a:close/>
                  <a:moveTo>
                    <a:pt x="2623" y="723"/>
                  </a:moveTo>
                  <a:cubicBezTo>
                    <a:pt x="2516" y="754"/>
                    <a:pt x="2516" y="754"/>
                    <a:pt x="2516" y="754"/>
                  </a:cubicBezTo>
                  <a:cubicBezTo>
                    <a:pt x="2577" y="795"/>
                    <a:pt x="2577" y="795"/>
                    <a:pt x="2577" y="795"/>
                  </a:cubicBezTo>
                  <a:cubicBezTo>
                    <a:pt x="2623" y="723"/>
                    <a:pt x="2623" y="723"/>
                    <a:pt x="2623" y="723"/>
                  </a:cubicBezTo>
                  <a:close/>
                  <a:moveTo>
                    <a:pt x="1533" y="694"/>
                  </a:moveTo>
                  <a:cubicBezTo>
                    <a:pt x="1515" y="694"/>
                    <a:pt x="1515" y="694"/>
                    <a:pt x="1515" y="694"/>
                  </a:cubicBezTo>
                  <a:cubicBezTo>
                    <a:pt x="1499" y="694"/>
                    <a:pt x="1497" y="697"/>
                    <a:pt x="1483" y="698"/>
                  </a:cubicBezTo>
                  <a:cubicBezTo>
                    <a:pt x="1597" y="812"/>
                    <a:pt x="1597" y="812"/>
                    <a:pt x="1597" y="812"/>
                  </a:cubicBezTo>
                  <a:cubicBezTo>
                    <a:pt x="1659" y="748"/>
                    <a:pt x="1659" y="748"/>
                    <a:pt x="1659" y="748"/>
                  </a:cubicBezTo>
                  <a:cubicBezTo>
                    <a:pt x="1643" y="741"/>
                    <a:pt x="1543" y="694"/>
                    <a:pt x="1533" y="694"/>
                  </a:cubicBezTo>
                  <a:close/>
                  <a:moveTo>
                    <a:pt x="1041" y="680"/>
                  </a:moveTo>
                  <a:cubicBezTo>
                    <a:pt x="1060" y="680"/>
                    <a:pt x="1060" y="680"/>
                    <a:pt x="1060" y="680"/>
                  </a:cubicBezTo>
                  <a:cubicBezTo>
                    <a:pt x="1041" y="698"/>
                    <a:pt x="1041" y="698"/>
                    <a:pt x="1041" y="698"/>
                  </a:cubicBezTo>
                  <a:cubicBezTo>
                    <a:pt x="1041" y="680"/>
                    <a:pt x="1041" y="680"/>
                    <a:pt x="1041" y="680"/>
                  </a:cubicBezTo>
                  <a:close/>
                  <a:moveTo>
                    <a:pt x="703" y="1068"/>
                  </a:moveTo>
                  <a:cubicBezTo>
                    <a:pt x="735" y="1068"/>
                    <a:pt x="735" y="1068"/>
                    <a:pt x="735" y="1068"/>
                  </a:cubicBezTo>
                  <a:cubicBezTo>
                    <a:pt x="783" y="1068"/>
                    <a:pt x="930" y="1142"/>
                    <a:pt x="969" y="1163"/>
                  </a:cubicBezTo>
                  <a:cubicBezTo>
                    <a:pt x="983" y="806"/>
                    <a:pt x="983" y="806"/>
                    <a:pt x="983" y="806"/>
                  </a:cubicBezTo>
                  <a:cubicBezTo>
                    <a:pt x="848" y="897"/>
                    <a:pt x="848" y="897"/>
                    <a:pt x="848" y="897"/>
                  </a:cubicBezTo>
                  <a:cubicBezTo>
                    <a:pt x="865" y="870"/>
                    <a:pt x="987" y="767"/>
                    <a:pt x="987" y="748"/>
                  </a:cubicBezTo>
                  <a:cubicBezTo>
                    <a:pt x="987" y="725"/>
                    <a:pt x="987" y="725"/>
                    <a:pt x="987" y="725"/>
                  </a:cubicBezTo>
                  <a:cubicBezTo>
                    <a:pt x="987" y="713"/>
                    <a:pt x="966" y="703"/>
                    <a:pt x="956" y="703"/>
                  </a:cubicBezTo>
                  <a:cubicBezTo>
                    <a:pt x="901" y="703"/>
                    <a:pt x="828" y="734"/>
                    <a:pt x="775" y="733"/>
                  </a:cubicBezTo>
                  <a:cubicBezTo>
                    <a:pt x="912" y="678"/>
                    <a:pt x="912" y="678"/>
                    <a:pt x="912" y="678"/>
                  </a:cubicBezTo>
                  <a:cubicBezTo>
                    <a:pt x="564" y="496"/>
                    <a:pt x="564" y="496"/>
                    <a:pt x="564" y="496"/>
                  </a:cubicBezTo>
                  <a:cubicBezTo>
                    <a:pt x="564" y="554"/>
                    <a:pt x="564" y="613"/>
                    <a:pt x="564" y="671"/>
                  </a:cubicBezTo>
                  <a:cubicBezTo>
                    <a:pt x="563" y="735"/>
                    <a:pt x="589" y="762"/>
                    <a:pt x="606" y="809"/>
                  </a:cubicBezTo>
                  <a:cubicBezTo>
                    <a:pt x="626" y="865"/>
                    <a:pt x="699" y="1020"/>
                    <a:pt x="703" y="1068"/>
                  </a:cubicBezTo>
                  <a:close/>
                  <a:moveTo>
                    <a:pt x="1717" y="651"/>
                  </a:moveTo>
                  <a:cubicBezTo>
                    <a:pt x="1717" y="677"/>
                    <a:pt x="1709" y="716"/>
                    <a:pt x="1686" y="716"/>
                  </a:cubicBezTo>
                  <a:cubicBezTo>
                    <a:pt x="1682" y="716"/>
                    <a:pt x="1618" y="676"/>
                    <a:pt x="1614" y="672"/>
                  </a:cubicBezTo>
                  <a:cubicBezTo>
                    <a:pt x="1717" y="651"/>
                    <a:pt x="1717" y="651"/>
                    <a:pt x="1717" y="651"/>
                  </a:cubicBezTo>
                  <a:close/>
                  <a:moveTo>
                    <a:pt x="1220" y="642"/>
                  </a:moveTo>
                  <a:cubicBezTo>
                    <a:pt x="1038" y="768"/>
                    <a:pt x="1038" y="768"/>
                    <a:pt x="1038" y="768"/>
                  </a:cubicBezTo>
                  <a:cubicBezTo>
                    <a:pt x="1037" y="846"/>
                    <a:pt x="1027" y="940"/>
                    <a:pt x="1028" y="1019"/>
                  </a:cubicBezTo>
                  <a:cubicBezTo>
                    <a:pt x="1028" y="1047"/>
                    <a:pt x="1024" y="1116"/>
                    <a:pt x="1020" y="1141"/>
                  </a:cubicBezTo>
                  <a:cubicBezTo>
                    <a:pt x="1008" y="1218"/>
                    <a:pt x="1036" y="1190"/>
                    <a:pt x="1091" y="1190"/>
                  </a:cubicBezTo>
                  <a:cubicBezTo>
                    <a:pt x="1103" y="1190"/>
                    <a:pt x="1103" y="1192"/>
                    <a:pt x="1114" y="1194"/>
                  </a:cubicBezTo>
                  <a:cubicBezTo>
                    <a:pt x="1114" y="1174"/>
                    <a:pt x="1138" y="1068"/>
                    <a:pt x="1144" y="1045"/>
                  </a:cubicBezTo>
                  <a:cubicBezTo>
                    <a:pt x="1150" y="1024"/>
                    <a:pt x="1177" y="905"/>
                    <a:pt x="1177" y="892"/>
                  </a:cubicBezTo>
                  <a:cubicBezTo>
                    <a:pt x="1177" y="814"/>
                    <a:pt x="1215" y="724"/>
                    <a:pt x="1220" y="642"/>
                  </a:cubicBezTo>
                  <a:close/>
                  <a:moveTo>
                    <a:pt x="1477" y="695"/>
                  </a:moveTo>
                  <a:cubicBezTo>
                    <a:pt x="1426" y="643"/>
                    <a:pt x="1426" y="643"/>
                    <a:pt x="1426" y="643"/>
                  </a:cubicBezTo>
                  <a:cubicBezTo>
                    <a:pt x="1516" y="683"/>
                    <a:pt x="1516" y="683"/>
                    <a:pt x="1516" y="683"/>
                  </a:cubicBezTo>
                  <a:cubicBezTo>
                    <a:pt x="1477" y="695"/>
                    <a:pt x="1477" y="695"/>
                    <a:pt x="1477" y="695"/>
                  </a:cubicBezTo>
                  <a:close/>
                  <a:moveTo>
                    <a:pt x="2326" y="757"/>
                  </a:moveTo>
                  <a:cubicBezTo>
                    <a:pt x="2322" y="757"/>
                    <a:pt x="2217" y="651"/>
                    <a:pt x="2209" y="640"/>
                  </a:cubicBezTo>
                  <a:cubicBezTo>
                    <a:pt x="2393" y="727"/>
                    <a:pt x="2393" y="727"/>
                    <a:pt x="2393" y="727"/>
                  </a:cubicBezTo>
                  <a:cubicBezTo>
                    <a:pt x="2385" y="738"/>
                    <a:pt x="2348" y="757"/>
                    <a:pt x="2326" y="757"/>
                  </a:cubicBezTo>
                  <a:close/>
                  <a:moveTo>
                    <a:pt x="1934" y="599"/>
                  </a:moveTo>
                  <a:cubicBezTo>
                    <a:pt x="1915" y="707"/>
                    <a:pt x="1915" y="707"/>
                    <a:pt x="1915" y="707"/>
                  </a:cubicBezTo>
                  <a:cubicBezTo>
                    <a:pt x="1859" y="650"/>
                    <a:pt x="1859" y="650"/>
                    <a:pt x="1859" y="650"/>
                  </a:cubicBezTo>
                  <a:cubicBezTo>
                    <a:pt x="1934" y="599"/>
                    <a:pt x="1934" y="599"/>
                    <a:pt x="1934" y="599"/>
                  </a:cubicBezTo>
                  <a:close/>
                  <a:moveTo>
                    <a:pt x="1470" y="613"/>
                  </a:moveTo>
                  <a:cubicBezTo>
                    <a:pt x="1578" y="659"/>
                    <a:pt x="1578" y="659"/>
                    <a:pt x="1578" y="659"/>
                  </a:cubicBezTo>
                  <a:cubicBezTo>
                    <a:pt x="1733" y="597"/>
                    <a:pt x="1733" y="597"/>
                    <a:pt x="1733" y="597"/>
                  </a:cubicBezTo>
                  <a:cubicBezTo>
                    <a:pt x="1610" y="509"/>
                    <a:pt x="1610" y="509"/>
                    <a:pt x="1610" y="509"/>
                  </a:cubicBezTo>
                  <a:cubicBezTo>
                    <a:pt x="1587" y="521"/>
                    <a:pt x="1475" y="594"/>
                    <a:pt x="1470" y="613"/>
                  </a:cubicBezTo>
                  <a:close/>
                  <a:moveTo>
                    <a:pt x="3116" y="487"/>
                  </a:moveTo>
                  <a:cubicBezTo>
                    <a:pt x="3118" y="483"/>
                    <a:pt x="3118" y="483"/>
                    <a:pt x="3118" y="483"/>
                  </a:cubicBezTo>
                  <a:cubicBezTo>
                    <a:pt x="3209" y="547"/>
                    <a:pt x="3209" y="547"/>
                    <a:pt x="3209" y="547"/>
                  </a:cubicBezTo>
                  <a:cubicBezTo>
                    <a:pt x="3136" y="698"/>
                    <a:pt x="3136" y="698"/>
                    <a:pt x="3136" y="698"/>
                  </a:cubicBezTo>
                  <a:cubicBezTo>
                    <a:pt x="3115" y="692"/>
                    <a:pt x="3094" y="632"/>
                    <a:pt x="3052" y="620"/>
                  </a:cubicBezTo>
                  <a:cubicBezTo>
                    <a:pt x="3116" y="487"/>
                    <a:pt x="3116" y="487"/>
                    <a:pt x="3116" y="487"/>
                  </a:cubicBezTo>
                  <a:close/>
                  <a:moveTo>
                    <a:pt x="1335" y="563"/>
                  </a:moveTo>
                  <a:cubicBezTo>
                    <a:pt x="1337" y="538"/>
                    <a:pt x="1359" y="484"/>
                    <a:pt x="1384" y="482"/>
                  </a:cubicBezTo>
                  <a:cubicBezTo>
                    <a:pt x="1379" y="586"/>
                    <a:pt x="1379" y="586"/>
                    <a:pt x="1379" y="586"/>
                  </a:cubicBezTo>
                  <a:cubicBezTo>
                    <a:pt x="1335" y="563"/>
                    <a:pt x="1335" y="563"/>
                    <a:pt x="1335" y="563"/>
                  </a:cubicBezTo>
                  <a:close/>
                  <a:moveTo>
                    <a:pt x="1895" y="483"/>
                  </a:moveTo>
                  <a:cubicBezTo>
                    <a:pt x="1958" y="526"/>
                    <a:pt x="1958" y="526"/>
                    <a:pt x="1958" y="526"/>
                  </a:cubicBezTo>
                  <a:cubicBezTo>
                    <a:pt x="1865" y="544"/>
                    <a:pt x="1865" y="544"/>
                    <a:pt x="1865" y="544"/>
                  </a:cubicBezTo>
                  <a:cubicBezTo>
                    <a:pt x="1895" y="483"/>
                    <a:pt x="1895" y="483"/>
                    <a:pt x="1895" y="483"/>
                  </a:cubicBezTo>
                  <a:close/>
                  <a:moveTo>
                    <a:pt x="1438" y="469"/>
                  </a:moveTo>
                  <a:cubicBezTo>
                    <a:pt x="1472" y="469"/>
                    <a:pt x="1495" y="455"/>
                    <a:pt x="1528" y="455"/>
                  </a:cubicBezTo>
                  <a:cubicBezTo>
                    <a:pt x="1540" y="455"/>
                    <a:pt x="1559" y="470"/>
                    <a:pt x="1564" y="478"/>
                  </a:cubicBezTo>
                  <a:cubicBezTo>
                    <a:pt x="1550" y="499"/>
                    <a:pt x="1458" y="597"/>
                    <a:pt x="1434" y="599"/>
                  </a:cubicBezTo>
                  <a:cubicBezTo>
                    <a:pt x="1434" y="536"/>
                    <a:pt x="1434" y="536"/>
                    <a:pt x="1434" y="536"/>
                  </a:cubicBezTo>
                  <a:cubicBezTo>
                    <a:pt x="1438" y="469"/>
                    <a:pt x="1438" y="469"/>
                    <a:pt x="1438" y="469"/>
                  </a:cubicBezTo>
                  <a:close/>
                  <a:moveTo>
                    <a:pt x="2867" y="445"/>
                  </a:moveTo>
                  <a:cubicBezTo>
                    <a:pt x="2796" y="519"/>
                    <a:pt x="2796" y="519"/>
                    <a:pt x="2796" y="519"/>
                  </a:cubicBezTo>
                  <a:cubicBezTo>
                    <a:pt x="2758" y="499"/>
                    <a:pt x="2712" y="491"/>
                    <a:pt x="2655" y="491"/>
                  </a:cubicBezTo>
                  <a:cubicBezTo>
                    <a:pt x="2656" y="488"/>
                    <a:pt x="2656" y="488"/>
                    <a:pt x="2656" y="488"/>
                  </a:cubicBezTo>
                  <a:cubicBezTo>
                    <a:pt x="2867" y="445"/>
                    <a:pt x="2867" y="445"/>
                    <a:pt x="2867" y="445"/>
                  </a:cubicBezTo>
                  <a:close/>
                  <a:moveTo>
                    <a:pt x="512" y="587"/>
                  </a:moveTo>
                  <a:cubicBezTo>
                    <a:pt x="514" y="469"/>
                    <a:pt x="514" y="469"/>
                    <a:pt x="514" y="469"/>
                  </a:cubicBezTo>
                  <a:cubicBezTo>
                    <a:pt x="449" y="438"/>
                    <a:pt x="449" y="438"/>
                    <a:pt x="449" y="438"/>
                  </a:cubicBezTo>
                  <a:cubicBezTo>
                    <a:pt x="512" y="587"/>
                    <a:pt x="512" y="587"/>
                    <a:pt x="512" y="587"/>
                  </a:cubicBezTo>
                  <a:close/>
                  <a:moveTo>
                    <a:pt x="1668" y="464"/>
                  </a:moveTo>
                  <a:cubicBezTo>
                    <a:pt x="1688" y="459"/>
                    <a:pt x="1734" y="414"/>
                    <a:pt x="1749" y="414"/>
                  </a:cubicBezTo>
                  <a:cubicBezTo>
                    <a:pt x="1754" y="414"/>
                    <a:pt x="1754" y="414"/>
                    <a:pt x="1754" y="414"/>
                  </a:cubicBezTo>
                  <a:cubicBezTo>
                    <a:pt x="1781" y="414"/>
                    <a:pt x="1745" y="510"/>
                    <a:pt x="1745" y="541"/>
                  </a:cubicBezTo>
                  <a:cubicBezTo>
                    <a:pt x="1671" y="470"/>
                    <a:pt x="1671" y="470"/>
                    <a:pt x="1671" y="470"/>
                  </a:cubicBezTo>
                  <a:cubicBezTo>
                    <a:pt x="1668" y="464"/>
                    <a:pt x="1668" y="464"/>
                    <a:pt x="1668" y="464"/>
                  </a:cubicBezTo>
                  <a:close/>
                  <a:moveTo>
                    <a:pt x="1443" y="392"/>
                  </a:moveTo>
                  <a:cubicBezTo>
                    <a:pt x="1452" y="394"/>
                    <a:pt x="1488" y="418"/>
                    <a:pt x="1488" y="423"/>
                  </a:cubicBezTo>
                  <a:cubicBezTo>
                    <a:pt x="1488" y="431"/>
                    <a:pt x="1447" y="444"/>
                    <a:pt x="1438" y="446"/>
                  </a:cubicBezTo>
                  <a:cubicBezTo>
                    <a:pt x="1441" y="436"/>
                    <a:pt x="1443" y="436"/>
                    <a:pt x="1443" y="423"/>
                  </a:cubicBezTo>
                  <a:cubicBezTo>
                    <a:pt x="1443" y="392"/>
                    <a:pt x="1443" y="392"/>
                    <a:pt x="1443" y="392"/>
                  </a:cubicBezTo>
                  <a:close/>
                  <a:moveTo>
                    <a:pt x="3010" y="408"/>
                  </a:moveTo>
                  <a:cubicBezTo>
                    <a:pt x="2794" y="558"/>
                    <a:pt x="2794" y="558"/>
                    <a:pt x="2794" y="558"/>
                  </a:cubicBezTo>
                  <a:cubicBezTo>
                    <a:pt x="2846" y="559"/>
                    <a:pt x="2850" y="558"/>
                    <a:pt x="2872" y="590"/>
                  </a:cubicBezTo>
                  <a:cubicBezTo>
                    <a:pt x="2885" y="583"/>
                    <a:pt x="2897" y="577"/>
                    <a:pt x="2917" y="577"/>
                  </a:cubicBezTo>
                  <a:cubicBezTo>
                    <a:pt x="2935" y="576"/>
                    <a:pt x="2935" y="576"/>
                    <a:pt x="2935" y="576"/>
                  </a:cubicBezTo>
                  <a:cubicBezTo>
                    <a:pt x="2976" y="581"/>
                    <a:pt x="2976" y="581"/>
                    <a:pt x="2976" y="581"/>
                  </a:cubicBezTo>
                  <a:cubicBezTo>
                    <a:pt x="3010" y="408"/>
                    <a:pt x="3010" y="408"/>
                    <a:pt x="3010" y="408"/>
                  </a:cubicBezTo>
                  <a:close/>
                  <a:moveTo>
                    <a:pt x="3182" y="416"/>
                  </a:moveTo>
                  <a:cubicBezTo>
                    <a:pt x="3259" y="447"/>
                    <a:pt x="3259" y="447"/>
                    <a:pt x="3259" y="447"/>
                  </a:cubicBezTo>
                  <a:cubicBezTo>
                    <a:pt x="3245" y="479"/>
                    <a:pt x="3245" y="479"/>
                    <a:pt x="3245" y="479"/>
                  </a:cubicBezTo>
                  <a:cubicBezTo>
                    <a:pt x="3182" y="416"/>
                    <a:pt x="3182" y="416"/>
                    <a:pt x="3182" y="416"/>
                  </a:cubicBezTo>
                  <a:close/>
                  <a:moveTo>
                    <a:pt x="2444" y="707"/>
                  </a:moveTo>
                  <a:cubicBezTo>
                    <a:pt x="2499" y="681"/>
                    <a:pt x="2553" y="662"/>
                    <a:pt x="2612" y="637"/>
                  </a:cubicBezTo>
                  <a:cubicBezTo>
                    <a:pt x="2683" y="606"/>
                    <a:pt x="2721" y="609"/>
                    <a:pt x="2764" y="545"/>
                  </a:cubicBezTo>
                  <a:cubicBezTo>
                    <a:pt x="2664" y="554"/>
                    <a:pt x="2664" y="554"/>
                    <a:pt x="2664" y="554"/>
                  </a:cubicBezTo>
                  <a:cubicBezTo>
                    <a:pt x="2610" y="556"/>
                    <a:pt x="2610" y="556"/>
                    <a:pt x="2610" y="556"/>
                  </a:cubicBezTo>
                  <a:cubicBezTo>
                    <a:pt x="2348" y="547"/>
                    <a:pt x="2348" y="547"/>
                    <a:pt x="2348" y="547"/>
                  </a:cubicBezTo>
                  <a:cubicBezTo>
                    <a:pt x="2498" y="649"/>
                    <a:pt x="2498" y="649"/>
                    <a:pt x="2498" y="649"/>
                  </a:cubicBezTo>
                  <a:cubicBezTo>
                    <a:pt x="2482" y="645"/>
                    <a:pt x="2391" y="600"/>
                    <a:pt x="2368" y="589"/>
                  </a:cubicBezTo>
                  <a:cubicBezTo>
                    <a:pt x="2340" y="575"/>
                    <a:pt x="2264" y="532"/>
                    <a:pt x="2232" y="532"/>
                  </a:cubicBezTo>
                  <a:cubicBezTo>
                    <a:pt x="2226" y="511"/>
                    <a:pt x="2125" y="474"/>
                    <a:pt x="2099" y="461"/>
                  </a:cubicBezTo>
                  <a:cubicBezTo>
                    <a:pt x="2071" y="447"/>
                    <a:pt x="1986" y="402"/>
                    <a:pt x="1961" y="396"/>
                  </a:cubicBezTo>
                  <a:cubicBezTo>
                    <a:pt x="1978" y="422"/>
                    <a:pt x="2035" y="468"/>
                    <a:pt x="2061" y="494"/>
                  </a:cubicBezTo>
                  <a:cubicBezTo>
                    <a:pt x="2079" y="512"/>
                    <a:pt x="2094" y="526"/>
                    <a:pt x="2111" y="544"/>
                  </a:cubicBezTo>
                  <a:cubicBezTo>
                    <a:pt x="2136" y="570"/>
                    <a:pt x="2149" y="559"/>
                    <a:pt x="2181" y="574"/>
                  </a:cubicBezTo>
                  <a:cubicBezTo>
                    <a:pt x="2233" y="598"/>
                    <a:pt x="2266" y="610"/>
                    <a:pt x="2316" y="637"/>
                  </a:cubicBezTo>
                  <a:cubicBezTo>
                    <a:pt x="2361" y="662"/>
                    <a:pt x="2400" y="684"/>
                    <a:pt x="2444" y="707"/>
                  </a:cubicBezTo>
                  <a:close/>
                  <a:moveTo>
                    <a:pt x="1132" y="329"/>
                  </a:moveTo>
                  <a:cubicBezTo>
                    <a:pt x="1058" y="404"/>
                    <a:pt x="1058" y="404"/>
                    <a:pt x="1058" y="404"/>
                  </a:cubicBezTo>
                  <a:cubicBezTo>
                    <a:pt x="1055" y="365"/>
                    <a:pt x="1055" y="365"/>
                    <a:pt x="1055" y="365"/>
                  </a:cubicBezTo>
                  <a:cubicBezTo>
                    <a:pt x="1055" y="353"/>
                    <a:pt x="1057" y="352"/>
                    <a:pt x="1060" y="343"/>
                  </a:cubicBezTo>
                  <a:cubicBezTo>
                    <a:pt x="1132" y="329"/>
                    <a:pt x="1132" y="329"/>
                    <a:pt x="1132" y="329"/>
                  </a:cubicBezTo>
                  <a:close/>
                  <a:moveTo>
                    <a:pt x="564" y="324"/>
                  </a:moveTo>
                  <a:cubicBezTo>
                    <a:pt x="617" y="350"/>
                    <a:pt x="928" y="293"/>
                    <a:pt x="1005" y="293"/>
                  </a:cubicBezTo>
                  <a:cubicBezTo>
                    <a:pt x="1005" y="311"/>
                    <a:pt x="1005" y="311"/>
                    <a:pt x="1005" y="311"/>
                  </a:cubicBezTo>
                  <a:cubicBezTo>
                    <a:pt x="1005" y="333"/>
                    <a:pt x="873" y="365"/>
                    <a:pt x="852" y="383"/>
                  </a:cubicBezTo>
                  <a:cubicBezTo>
                    <a:pt x="1005" y="354"/>
                    <a:pt x="1005" y="354"/>
                    <a:pt x="1005" y="354"/>
                  </a:cubicBezTo>
                  <a:cubicBezTo>
                    <a:pt x="1000" y="455"/>
                    <a:pt x="1000" y="455"/>
                    <a:pt x="1000" y="455"/>
                  </a:cubicBezTo>
                  <a:cubicBezTo>
                    <a:pt x="901" y="558"/>
                    <a:pt x="901" y="558"/>
                    <a:pt x="901" y="558"/>
                  </a:cubicBezTo>
                  <a:cubicBezTo>
                    <a:pt x="996" y="495"/>
                    <a:pt x="996" y="495"/>
                    <a:pt x="996" y="495"/>
                  </a:cubicBezTo>
                  <a:cubicBezTo>
                    <a:pt x="990" y="649"/>
                    <a:pt x="990" y="649"/>
                    <a:pt x="990" y="649"/>
                  </a:cubicBezTo>
                  <a:cubicBezTo>
                    <a:pt x="943" y="668"/>
                    <a:pt x="943" y="668"/>
                    <a:pt x="943" y="668"/>
                  </a:cubicBezTo>
                  <a:cubicBezTo>
                    <a:pt x="565" y="364"/>
                    <a:pt x="565" y="364"/>
                    <a:pt x="565" y="364"/>
                  </a:cubicBezTo>
                  <a:cubicBezTo>
                    <a:pt x="564" y="324"/>
                    <a:pt x="564" y="324"/>
                    <a:pt x="564" y="324"/>
                  </a:cubicBezTo>
                  <a:close/>
                  <a:moveTo>
                    <a:pt x="1297" y="286"/>
                  </a:moveTo>
                  <a:cubicBezTo>
                    <a:pt x="1052" y="457"/>
                    <a:pt x="1052" y="457"/>
                    <a:pt x="1052" y="457"/>
                  </a:cubicBezTo>
                  <a:cubicBezTo>
                    <a:pt x="1046" y="559"/>
                    <a:pt x="1046" y="559"/>
                    <a:pt x="1046" y="559"/>
                  </a:cubicBezTo>
                  <a:cubicBezTo>
                    <a:pt x="1046" y="626"/>
                    <a:pt x="1046" y="626"/>
                    <a:pt x="1046" y="626"/>
                  </a:cubicBezTo>
                  <a:cubicBezTo>
                    <a:pt x="1073" y="620"/>
                    <a:pt x="1201" y="568"/>
                    <a:pt x="1204" y="568"/>
                  </a:cubicBezTo>
                  <a:cubicBezTo>
                    <a:pt x="1239" y="568"/>
                    <a:pt x="1239" y="568"/>
                    <a:pt x="1239" y="568"/>
                  </a:cubicBezTo>
                  <a:cubicBezTo>
                    <a:pt x="1297" y="286"/>
                    <a:pt x="1297" y="286"/>
                    <a:pt x="1297" y="286"/>
                  </a:cubicBezTo>
                  <a:close/>
                  <a:moveTo>
                    <a:pt x="1487" y="289"/>
                  </a:moveTo>
                  <a:cubicBezTo>
                    <a:pt x="1645" y="362"/>
                    <a:pt x="1645" y="362"/>
                    <a:pt x="1645" y="362"/>
                  </a:cubicBezTo>
                  <a:cubicBezTo>
                    <a:pt x="1646" y="369"/>
                    <a:pt x="1646" y="369"/>
                    <a:pt x="1646" y="369"/>
                  </a:cubicBezTo>
                  <a:cubicBezTo>
                    <a:pt x="1586" y="388"/>
                    <a:pt x="1586" y="388"/>
                    <a:pt x="1586" y="388"/>
                  </a:cubicBezTo>
                  <a:cubicBezTo>
                    <a:pt x="1487" y="289"/>
                    <a:pt x="1487" y="289"/>
                    <a:pt x="1487" y="289"/>
                  </a:cubicBezTo>
                  <a:close/>
                  <a:moveTo>
                    <a:pt x="1060" y="284"/>
                  </a:moveTo>
                  <a:cubicBezTo>
                    <a:pt x="1074" y="282"/>
                    <a:pt x="1076" y="279"/>
                    <a:pt x="1091" y="279"/>
                  </a:cubicBezTo>
                  <a:cubicBezTo>
                    <a:pt x="1109" y="279"/>
                    <a:pt x="1109" y="279"/>
                    <a:pt x="1109" y="279"/>
                  </a:cubicBezTo>
                  <a:cubicBezTo>
                    <a:pt x="1060" y="302"/>
                    <a:pt x="1060" y="302"/>
                    <a:pt x="1060" y="302"/>
                  </a:cubicBezTo>
                  <a:cubicBezTo>
                    <a:pt x="1060" y="284"/>
                    <a:pt x="1060" y="284"/>
                    <a:pt x="1060" y="284"/>
                  </a:cubicBezTo>
                  <a:close/>
                  <a:moveTo>
                    <a:pt x="3381" y="207"/>
                  </a:moveTo>
                  <a:cubicBezTo>
                    <a:pt x="3281" y="409"/>
                    <a:pt x="3281" y="409"/>
                    <a:pt x="3281" y="409"/>
                  </a:cubicBezTo>
                  <a:cubicBezTo>
                    <a:pt x="3149" y="364"/>
                    <a:pt x="3149" y="364"/>
                    <a:pt x="3149" y="364"/>
                  </a:cubicBezTo>
                  <a:cubicBezTo>
                    <a:pt x="3147" y="369"/>
                    <a:pt x="3147" y="369"/>
                    <a:pt x="3147" y="369"/>
                  </a:cubicBezTo>
                  <a:cubicBezTo>
                    <a:pt x="3088" y="330"/>
                    <a:pt x="3091" y="347"/>
                    <a:pt x="3010" y="344"/>
                  </a:cubicBezTo>
                  <a:cubicBezTo>
                    <a:pt x="3381" y="207"/>
                    <a:pt x="3381" y="207"/>
                    <a:pt x="3381" y="207"/>
                  </a:cubicBezTo>
                  <a:close/>
                  <a:moveTo>
                    <a:pt x="0" y="586"/>
                  </a:moveTo>
                  <a:cubicBezTo>
                    <a:pt x="0" y="707"/>
                    <a:pt x="0" y="707"/>
                    <a:pt x="0" y="707"/>
                  </a:cubicBezTo>
                  <a:cubicBezTo>
                    <a:pt x="88" y="617"/>
                    <a:pt x="88" y="617"/>
                    <a:pt x="88" y="617"/>
                  </a:cubicBezTo>
                  <a:cubicBezTo>
                    <a:pt x="68" y="1059"/>
                    <a:pt x="68" y="1059"/>
                    <a:pt x="68" y="1059"/>
                  </a:cubicBezTo>
                  <a:cubicBezTo>
                    <a:pt x="86" y="1046"/>
                    <a:pt x="252" y="515"/>
                    <a:pt x="257" y="455"/>
                  </a:cubicBezTo>
                  <a:cubicBezTo>
                    <a:pt x="290" y="479"/>
                    <a:pt x="275" y="726"/>
                    <a:pt x="275" y="793"/>
                  </a:cubicBezTo>
                  <a:cubicBezTo>
                    <a:pt x="275" y="903"/>
                    <a:pt x="280" y="1031"/>
                    <a:pt x="279" y="1147"/>
                  </a:cubicBezTo>
                  <a:cubicBezTo>
                    <a:pt x="104" y="1222"/>
                    <a:pt x="104" y="1222"/>
                    <a:pt x="104" y="1222"/>
                  </a:cubicBezTo>
                  <a:cubicBezTo>
                    <a:pt x="280" y="1185"/>
                    <a:pt x="280" y="1185"/>
                    <a:pt x="280" y="1185"/>
                  </a:cubicBezTo>
                  <a:cubicBezTo>
                    <a:pt x="280" y="1262"/>
                    <a:pt x="280" y="1262"/>
                    <a:pt x="280" y="1262"/>
                  </a:cubicBezTo>
                  <a:cubicBezTo>
                    <a:pt x="280" y="1276"/>
                    <a:pt x="176" y="1372"/>
                    <a:pt x="164" y="1394"/>
                  </a:cubicBezTo>
                  <a:cubicBezTo>
                    <a:pt x="279" y="1312"/>
                    <a:pt x="279" y="1312"/>
                    <a:pt x="279" y="1312"/>
                  </a:cubicBezTo>
                  <a:cubicBezTo>
                    <a:pt x="284" y="1645"/>
                    <a:pt x="284" y="1645"/>
                    <a:pt x="284" y="1645"/>
                  </a:cubicBezTo>
                  <a:cubicBezTo>
                    <a:pt x="291" y="1653"/>
                    <a:pt x="294" y="1663"/>
                    <a:pt x="307" y="1663"/>
                  </a:cubicBezTo>
                  <a:cubicBezTo>
                    <a:pt x="320" y="1663"/>
                    <a:pt x="334" y="1659"/>
                    <a:pt x="334" y="1645"/>
                  </a:cubicBezTo>
                  <a:cubicBezTo>
                    <a:pt x="334" y="1266"/>
                    <a:pt x="334" y="1266"/>
                    <a:pt x="334" y="1266"/>
                  </a:cubicBezTo>
                  <a:cubicBezTo>
                    <a:pt x="513" y="1139"/>
                    <a:pt x="513" y="1139"/>
                    <a:pt x="513" y="1139"/>
                  </a:cubicBezTo>
                  <a:cubicBezTo>
                    <a:pt x="514" y="1303"/>
                    <a:pt x="514" y="1303"/>
                    <a:pt x="514" y="1303"/>
                  </a:cubicBezTo>
                  <a:cubicBezTo>
                    <a:pt x="514" y="1348"/>
                    <a:pt x="489" y="1426"/>
                    <a:pt x="482" y="1478"/>
                  </a:cubicBezTo>
                  <a:cubicBezTo>
                    <a:pt x="476" y="1527"/>
                    <a:pt x="451" y="1606"/>
                    <a:pt x="451" y="1654"/>
                  </a:cubicBezTo>
                  <a:cubicBezTo>
                    <a:pt x="289" y="1673"/>
                    <a:pt x="289" y="1673"/>
                    <a:pt x="289" y="1673"/>
                  </a:cubicBezTo>
                  <a:cubicBezTo>
                    <a:pt x="284" y="1650"/>
                    <a:pt x="284" y="1650"/>
                    <a:pt x="284" y="1650"/>
                  </a:cubicBezTo>
                  <a:cubicBezTo>
                    <a:pt x="244" y="1645"/>
                    <a:pt x="244" y="1645"/>
                    <a:pt x="244" y="1645"/>
                  </a:cubicBezTo>
                  <a:cubicBezTo>
                    <a:pt x="237" y="1655"/>
                    <a:pt x="225" y="1661"/>
                    <a:pt x="225" y="1672"/>
                  </a:cubicBezTo>
                  <a:cubicBezTo>
                    <a:pt x="225" y="1695"/>
                    <a:pt x="225" y="1695"/>
                    <a:pt x="225" y="1695"/>
                  </a:cubicBezTo>
                  <a:cubicBezTo>
                    <a:pt x="225" y="1707"/>
                    <a:pt x="238" y="1711"/>
                    <a:pt x="248" y="1717"/>
                  </a:cubicBezTo>
                  <a:cubicBezTo>
                    <a:pt x="298" y="1717"/>
                    <a:pt x="298" y="1717"/>
                    <a:pt x="298" y="1717"/>
                  </a:cubicBezTo>
                  <a:cubicBezTo>
                    <a:pt x="268" y="1761"/>
                    <a:pt x="280" y="2102"/>
                    <a:pt x="280" y="2195"/>
                  </a:cubicBezTo>
                  <a:cubicBezTo>
                    <a:pt x="280" y="2360"/>
                    <a:pt x="280" y="2526"/>
                    <a:pt x="280" y="2691"/>
                  </a:cubicBezTo>
                  <a:cubicBezTo>
                    <a:pt x="280" y="3018"/>
                    <a:pt x="271" y="3347"/>
                    <a:pt x="270" y="3679"/>
                  </a:cubicBezTo>
                  <a:cubicBezTo>
                    <a:pt x="280" y="3693"/>
                    <a:pt x="280" y="3693"/>
                    <a:pt x="280" y="3693"/>
                  </a:cubicBezTo>
                  <a:cubicBezTo>
                    <a:pt x="244" y="3687"/>
                    <a:pt x="244" y="3687"/>
                    <a:pt x="244" y="3687"/>
                  </a:cubicBezTo>
                  <a:cubicBezTo>
                    <a:pt x="237" y="3697"/>
                    <a:pt x="225" y="3703"/>
                    <a:pt x="225" y="3714"/>
                  </a:cubicBezTo>
                  <a:cubicBezTo>
                    <a:pt x="225" y="3737"/>
                    <a:pt x="225" y="3737"/>
                    <a:pt x="225" y="3737"/>
                  </a:cubicBezTo>
                  <a:cubicBezTo>
                    <a:pt x="225" y="3748"/>
                    <a:pt x="244" y="3759"/>
                    <a:pt x="253" y="3759"/>
                  </a:cubicBezTo>
                  <a:cubicBezTo>
                    <a:pt x="275" y="3759"/>
                    <a:pt x="275" y="3759"/>
                    <a:pt x="275" y="3759"/>
                  </a:cubicBezTo>
                  <a:cubicBezTo>
                    <a:pt x="269" y="3780"/>
                    <a:pt x="269" y="3780"/>
                    <a:pt x="269" y="3780"/>
                  </a:cubicBezTo>
                  <a:cubicBezTo>
                    <a:pt x="67" y="3883"/>
                    <a:pt x="67" y="3883"/>
                    <a:pt x="67" y="3883"/>
                  </a:cubicBezTo>
                  <a:cubicBezTo>
                    <a:pt x="69" y="3889"/>
                    <a:pt x="69" y="3889"/>
                    <a:pt x="69" y="3889"/>
                  </a:cubicBezTo>
                  <a:cubicBezTo>
                    <a:pt x="271" y="3832"/>
                    <a:pt x="271" y="3832"/>
                    <a:pt x="271" y="3832"/>
                  </a:cubicBezTo>
                  <a:cubicBezTo>
                    <a:pt x="272" y="4044"/>
                    <a:pt x="272" y="4044"/>
                    <a:pt x="272" y="4044"/>
                  </a:cubicBezTo>
                  <a:cubicBezTo>
                    <a:pt x="265" y="4092"/>
                    <a:pt x="265" y="4092"/>
                    <a:pt x="265" y="4092"/>
                  </a:cubicBezTo>
                  <a:cubicBezTo>
                    <a:pt x="97" y="4271"/>
                    <a:pt x="97" y="4271"/>
                    <a:pt x="97" y="4271"/>
                  </a:cubicBezTo>
                  <a:cubicBezTo>
                    <a:pt x="266" y="4152"/>
                    <a:pt x="266" y="4152"/>
                    <a:pt x="266" y="4152"/>
                  </a:cubicBezTo>
                  <a:cubicBezTo>
                    <a:pt x="265" y="4438"/>
                    <a:pt x="265" y="4438"/>
                    <a:pt x="265" y="4438"/>
                  </a:cubicBezTo>
                  <a:cubicBezTo>
                    <a:pt x="147" y="4500"/>
                    <a:pt x="147" y="4500"/>
                    <a:pt x="147" y="4500"/>
                  </a:cubicBezTo>
                  <a:cubicBezTo>
                    <a:pt x="149" y="4505"/>
                    <a:pt x="149" y="4505"/>
                    <a:pt x="149" y="4505"/>
                  </a:cubicBezTo>
                  <a:cubicBezTo>
                    <a:pt x="266" y="4476"/>
                    <a:pt x="266" y="4476"/>
                    <a:pt x="266" y="4476"/>
                  </a:cubicBezTo>
                  <a:cubicBezTo>
                    <a:pt x="264" y="4649"/>
                    <a:pt x="264" y="4649"/>
                    <a:pt x="264" y="4649"/>
                  </a:cubicBezTo>
                  <a:cubicBezTo>
                    <a:pt x="207" y="4684"/>
                    <a:pt x="207" y="4684"/>
                    <a:pt x="207" y="4684"/>
                  </a:cubicBezTo>
                  <a:cubicBezTo>
                    <a:pt x="199" y="4679"/>
                    <a:pt x="194" y="4675"/>
                    <a:pt x="180" y="4675"/>
                  </a:cubicBezTo>
                  <a:cubicBezTo>
                    <a:pt x="162" y="4675"/>
                    <a:pt x="162" y="4675"/>
                    <a:pt x="162" y="4675"/>
                  </a:cubicBezTo>
                  <a:cubicBezTo>
                    <a:pt x="139" y="4675"/>
                    <a:pt x="110" y="4728"/>
                    <a:pt x="84" y="4745"/>
                  </a:cubicBezTo>
                  <a:cubicBezTo>
                    <a:pt x="52" y="4766"/>
                    <a:pt x="31" y="4793"/>
                    <a:pt x="0" y="4814"/>
                  </a:cubicBezTo>
                  <a:cubicBezTo>
                    <a:pt x="0" y="4895"/>
                    <a:pt x="0" y="4895"/>
                    <a:pt x="0" y="4895"/>
                  </a:cubicBezTo>
                  <a:cubicBezTo>
                    <a:pt x="65" y="4851"/>
                    <a:pt x="65" y="4851"/>
                    <a:pt x="65" y="4851"/>
                  </a:cubicBezTo>
                  <a:cubicBezTo>
                    <a:pt x="0" y="5080"/>
                    <a:pt x="0" y="5080"/>
                    <a:pt x="0" y="5080"/>
                  </a:cubicBezTo>
                  <a:cubicBezTo>
                    <a:pt x="0" y="5157"/>
                    <a:pt x="0" y="5157"/>
                    <a:pt x="0" y="5157"/>
                  </a:cubicBezTo>
                  <a:cubicBezTo>
                    <a:pt x="216" y="4760"/>
                    <a:pt x="216" y="4760"/>
                    <a:pt x="216" y="4760"/>
                  </a:cubicBezTo>
                  <a:cubicBezTo>
                    <a:pt x="224" y="4761"/>
                    <a:pt x="224" y="4761"/>
                    <a:pt x="224" y="4761"/>
                  </a:cubicBezTo>
                  <a:cubicBezTo>
                    <a:pt x="240" y="4810"/>
                    <a:pt x="240" y="4810"/>
                    <a:pt x="240" y="4810"/>
                  </a:cubicBezTo>
                  <a:cubicBezTo>
                    <a:pt x="177" y="4884"/>
                    <a:pt x="177" y="4884"/>
                    <a:pt x="177" y="4884"/>
                  </a:cubicBezTo>
                  <a:cubicBezTo>
                    <a:pt x="253" y="4837"/>
                    <a:pt x="253" y="4837"/>
                    <a:pt x="253" y="4837"/>
                  </a:cubicBezTo>
                  <a:cubicBezTo>
                    <a:pt x="261" y="4874"/>
                    <a:pt x="266" y="4863"/>
                    <a:pt x="266" y="4918"/>
                  </a:cubicBezTo>
                  <a:cubicBezTo>
                    <a:pt x="266" y="4951"/>
                    <a:pt x="266" y="4984"/>
                    <a:pt x="266" y="5017"/>
                  </a:cubicBezTo>
                  <a:cubicBezTo>
                    <a:pt x="266" y="5083"/>
                    <a:pt x="266" y="5149"/>
                    <a:pt x="266" y="5216"/>
                  </a:cubicBezTo>
                  <a:cubicBezTo>
                    <a:pt x="266" y="5342"/>
                    <a:pt x="262" y="5475"/>
                    <a:pt x="262" y="5608"/>
                  </a:cubicBezTo>
                  <a:cubicBezTo>
                    <a:pt x="262" y="5873"/>
                    <a:pt x="257" y="6129"/>
                    <a:pt x="257" y="6397"/>
                  </a:cubicBezTo>
                  <a:cubicBezTo>
                    <a:pt x="255" y="6392"/>
                    <a:pt x="255" y="6392"/>
                    <a:pt x="255" y="6392"/>
                  </a:cubicBezTo>
                  <a:cubicBezTo>
                    <a:pt x="0" y="6496"/>
                    <a:pt x="0" y="6496"/>
                    <a:pt x="0" y="6496"/>
                  </a:cubicBezTo>
                  <a:cubicBezTo>
                    <a:pt x="0" y="6554"/>
                    <a:pt x="0" y="6554"/>
                    <a:pt x="0" y="6554"/>
                  </a:cubicBezTo>
                  <a:cubicBezTo>
                    <a:pt x="257" y="6464"/>
                    <a:pt x="257" y="6464"/>
                    <a:pt x="257" y="6464"/>
                  </a:cubicBezTo>
                  <a:cubicBezTo>
                    <a:pt x="257" y="6547"/>
                    <a:pt x="265" y="6528"/>
                    <a:pt x="222" y="6569"/>
                  </a:cubicBezTo>
                  <a:cubicBezTo>
                    <a:pt x="196" y="6593"/>
                    <a:pt x="173" y="6614"/>
                    <a:pt x="148" y="6639"/>
                  </a:cubicBezTo>
                  <a:cubicBezTo>
                    <a:pt x="116" y="6671"/>
                    <a:pt x="31" y="6759"/>
                    <a:pt x="0" y="6780"/>
                  </a:cubicBezTo>
                  <a:cubicBezTo>
                    <a:pt x="0" y="6857"/>
                    <a:pt x="0" y="6857"/>
                    <a:pt x="0" y="6857"/>
                  </a:cubicBezTo>
                  <a:cubicBezTo>
                    <a:pt x="255" y="6677"/>
                    <a:pt x="255" y="6677"/>
                    <a:pt x="255" y="6677"/>
                  </a:cubicBezTo>
                  <a:cubicBezTo>
                    <a:pt x="126" y="7159"/>
                    <a:pt x="126" y="7159"/>
                    <a:pt x="126" y="7159"/>
                  </a:cubicBezTo>
                  <a:cubicBezTo>
                    <a:pt x="135" y="7163"/>
                    <a:pt x="135" y="7163"/>
                    <a:pt x="135" y="7163"/>
                  </a:cubicBezTo>
                  <a:cubicBezTo>
                    <a:pt x="253" y="6969"/>
                    <a:pt x="253" y="6969"/>
                    <a:pt x="253" y="6969"/>
                  </a:cubicBezTo>
                  <a:cubicBezTo>
                    <a:pt x="253" y="7195"/>
                    <a:pt x="253" y="7195"/>
                    <a:pt x="253" y="7195"/>
                  </a:cubicBezTo>
                  <a:cubicBezTo>
                    <a:pt x="221" y="7195"/>
                    <a:pt x="221" y="7195"/>
                    <a:pt x="221" y="7195"/>
                  </a:cubicBezTo>
                  <a:cubicBezTo>
                    <a:pt x="195" y="7195"/>
                    <a:pt x="175" y="7223"/>
                    <a:pt x="161" y="7239"/>
                  </a:cubicBezTo>
                  <a:cubicBezTo>
                    <a:pt x="133" y="7271"/>
                    <a:pt x="152" y="7262"/>
                    <a:pt x="112" y="7293"/>
                  </a:cubicBezTo>
                  <a:cubicBezTo>
                    <a:pt x="74" y="7321"/>
                    <a:pt x="31" y="7373"/>
                    <a:pt x="0" y="7393"/>
                  </a:cubicBezTo>
                  <a:cubicBezTo>
                    <a:pt x="0" y="7497"/>
                    <a:pt x="0" y="7497"/>
                    <a:pt x="0" y="7497"/>
                  </a:cubicBezTo>
                  <a:cubicBezTo>
                    <a:pt x="93" y="7429"/>
                    <a:pt x="93" y="7429"/>
                    <a:pt x="93" y="7429"/>
                  </a:cubicBezTo>
                  <a:cubicBezTo>
                    <a:pt x="0" y="7803"/>
                    <a:pt x="0" y="7803"/>
                    <a:pt x="0" y="7803"/>
                  </a:cubicBezTo>
                  <a:cubicBezTo>
                    <a:pt x="0" y="7857"/>
                    <a:pt x="0" y="7857"/>
                    <a:pt x="0" y="7857"/>
                  </a:cubicBezTo>
                  <a:cubicBezTo>
                    <a:pt x="11" y="7850"/>
                    <a:pt x="118" y="7655"/>
                    <a:pt x="129" y="7630"/>
                  </a:cubicBezTo>
                  <a:cubicBezTo>
                    <a:pt x="142" y="7599"/>
                    <a:pt x="240" y="7402"/>
                    <a:pt x="254" y="7393"/>
                  </a:cubicBezTo>
                  <a:cubicBezTo>
                    <a:pt x="248" y="8002"/>
                    <a:pt x="248" y="8002"/>
                    <a:pt x="248" y="8002"/>
                  </a:cubicBezTo>
                  <a:cubicBezTo>
                    <a:pt x="207" y="8002"/>
                    <a:pt x="207" y="8002"/>
                    <a:pt x="207" y="8002"/>
                  </a:cubicBezTo>
                  <a:cubicBezTo>
                    <a:pt x="203" y="8014"/>
                    <a:pt x="188" y="8024"/>
                    <a:pt x="178" y="8040"/>
                  </a:cubicBezTo>
                  <a:cubicBezTo>
                    <a:pt x="168" y="8058"/>
                    <a:pt x="170" y="8074"/>
                    <a:pt x="159" y="8088"/>
                  </a:cubicBezTo>
                  <a:cubicBezTo>
                    <a:pt x="135" y="8119"/>
                    <a:pt x="123" y="8135"/>
                    <a:pt x="101" y="8170"/>
                  </a:cubicBezTo>
                  <a:cubicBezTo>
                    <a:pt x="75" y="8213"/>
                    <a:pt x="26" y="8314"/>
                    <a:pt x="0" y="8344"/>
                  </a:cubicBezTo>
                  <a:cubicBezTo>
                    <a:pt x="0" y="8403"/>
                    <a:pt x="0" y="8403"/>
                    <a:pt x="0" y="8403"/>
                  </a:cubicBezTo>
                  <a:cubicBezTo>
                    <a:pt x="159" y="8206"/>
                    <a:pt x="159" y="8206"/>
                    <a:pt x="159" y="8206"/>
                  </a:cubicBezTo>
                  <a:cubicBezTo>
                    <a:pt x="162" y="8209"/>
                    <a:pt x="162" y="8209"/>
                    <a:pt x="162" y="8209"/>
                  </a:cubicBezTo>
                  <a:cubicBezTo>
                    <a:pt x="162" y="8565"/>
                    <a:pt x="162" y="8565"/>
                    <a:pt x="162" y="8565"/>
                  </a:cubicBezTo>
                  <a:cubicBezTo>
                    <a:pt x="172" y="8565"/>
                    <a:pt x="172" y="8565"/>
                    <a:pt x="172" y="8565"/>
                  </a:cubicBezTo>
                  <a:cubicBezTo>
                    <a:pt x="249" y="8259"/>
                    <a:pt x="249" y="8259"/>
                    <a:pt x="249" y="8259"/>
                  </a:cubicBezTo>
                  <a:cubicBezTo>
                    <a:pt x="244" y="8488"/>
                    <a:pt x="244" y="8488"/>
                    <a:pt x="244" y="8488"/>
                  </a:cubicBezTo>
                  <a:cubicBezTo>
                    <a:pt x="244" y="8691"/>
                    <a:pt x="244" y="8691"/>
                    <a:pt x="244" y="8691"/>
                  </a:cubicBezTo>
                  <a:cubicBezTo>
                    <a:pt x="222" y="8691"/>
                    <a:pt x="198" y="8699"/>
                    <a:pt x="198" y="8718"/>
                  </a:cubicBezTo>
                  <a:cubicBezTo>
                    <a:pt x="198" y="8750"/>
                    <a:pt x="198" y="8750"/>
                    <a:pt x="198" y="8750"/>
                  </a:cubicBezTo>
                  <a:cubicBezTo>
                    <a:pt x="243" y="8763"/>
                    <a:pt x="243" y="8763"/>
                    <a:pt x="243" y="8763"/>
                  </a:cubicBezTo>
                  <a:cubicBezTo>
                    <a:pt x="235" y="10147"/>
                    <a:pt x="235" y="10147"/>
                    <a:pt x="235" y="10147"/>
                  </a:cubicBezTo>
                  <a:cubicBezTo>
                    <a:pt x="284" y="10147"/>
                    <a:pt x="284" y="10147"/>
                    <a:pt x="284" y="10147"/>
                  </a:cubicBezTo>
                  <a:cubicBezTo>
                    <a:pt x="293" y="8993"/>
                    <a:pt x="293" y="8993"/>
                    <a:pt x="293" y="8993"/>
                  </a:cubicBezTo>
                  <a:cubicBezTo>
                    <a:pt x="293" y="8766"/>
                    <a:pt x="293" y="8766"/>
                    <a:pt x="293" y="8766"/>
                  </a:cubicBezTo>
                  <a:cubicBezTo>
                    <a:pt x="484" y="8779"/>
                    <a:pt x="484" y="8779"/>
                    <a:pt x="484" y="8779"/>
                  </a:cubicBezTo>
                  <a:cubicBezTo>
                    <a:pt x="464" y="8795"/>
                    <a:pt x="464" y="8795"/>
                    <a:pt x="464" y="8795"/>
                  </a:cubicBezTo>
                  <a:cubicBezTo>
                    <a:pt x="460" y="10147"/>
                    <a:pt x="460" y="10147"/>
                    <a:pt x="460" y="10147"/>
                  </a:cubicBezTo>
                  <a:cubicBezTo>
                    <a:pt x="510" y="10147"/>
                    <a:pt x="510" y="10147"/>
                    <a:pt x="510" y="10147"/>
                  </a:cubicBezTo>
                  <a:cubicBezTo>
                    <a:pt x="514" y="9827"/>
                    <a:pt x="514" y="9827"/>
                    <a:pt x="514" y="9827"/>
                  </a:cubicBezTo>
                  <a:cubicBezTo>
                    <a:pt x="514" y="8809"/>
                    <a:pt x="514" y="8809"/>
                    <a:pt x="514" y="8809"/>
                  </a:cubicBezTo>
                  <a:cubicBezTo>
                    <a:pt x="514" y="8787"/>
                    <a:pt x="503" y="8787"/>
                    <a:pt x="492" y="8776"/>
                  </a:cubicBezTo>
                  <a:cubicBezTo>
                    <a:pt x="519" y="8781"/>
                    <a:pt x="519" y="8781"/>
                    <a:pt x="519" y="8781"/>
                  </a:cubicBezTo>
                  <a:cubicBezTo>
                    <a:pt x="523" y="8809"/>
                    <a:pt x="523" y="8809"/>
                    <a:pt x="523" y="8809"/>
                  </a:cubicBezTo>
                  <a:cubicBezTo>
                    <a:pt x="533" y="8811"/>
                    <a:pt x="533" y="8813"/>
                    <a:pt x="546" y="8813"/>
                  </a:cubicBezTo>
                  <a:cubicBezTo>
                    <a:pt x="555" y="8813"/>
                    <a:pt x="555" y="8813"/>
                    <a:pt x="555" y="8813"/>
                  </a:cubicBezTo>
                  <a:cubicBezTo>
                    <a:pt x="569" y="8813"/>
                    <a:pt x="568" y="8799"/>
                    <a:pt x="577" y="8786"/>
                  </a:cubicBezTo>
                  <a:cubicBezTo>
                    <a:pt x="573" y="8749"/>
                    <a:pt x="573" y="8749"/>
                    <a:pt x="573" y="8749"/>
                  </a:cubicBezTo>
                  <a:cubicBezTo>
                    <a:pt x="514" y="8732"/>
                    <a:pt x="514" y="8732"/>
                    <a:pt x="514" y="8732"/>
                  </a:cubicBezTo>
                  <a:cubicBezTo>
                    <a:pt x="514" y="8723"/>
                    <a:pt x="514" y="8723"/>
                    <a:pt x="514" y="8723"/>
                  </a:cubicBezTo>
                  <a:cubicBezTo>
                    <a:pt x="523" y="8723"/>
                    <a:pt x="523" y="8723"/>
                    <a:pt x="523" y="8723"/>
                  </a:cubicBezTo>
                  <a:cubicBezTo>
                    <a:pt x="522" y="8430"/>
                    <a:pt x="522" y="8430"/>
                    <a:pt x="522" y="8430"/>
                  </a:cubicBezTo>
                  <a:cubicBezTo>
                    <a:pt x="530" y="8379"/>
                    <a:pt x="530" y="8379"/>
                    <a:pt x="530" y="8379"/>
                  </a:cubicBezTo>
                  <a:cubicBezTo>
                    <a:pt x="672" y="8543"/>
                    <a:pt x="672" y="8543"/>
                    <a:pt x="672" y="8543"/>
                  </a:cubicBezTo>
                  <a:cubicBezTo>
                    <a:pt x="667" y="8487"/>
                    <a:pt x="528" y="8271"/>
                    <a:pt x="528" y="8227"/>
                  </a:cubicBezTo>
                  <a:cubicBezTo>
                    <a:pt x="528" y="8092"/>
                    <a:pt x="528" y="8092"/>
                    <a:pt x="528" y="8092"/>
                  </a:cubicBezTo>
                  <a:cubicBezTo>
                    <a:pt x="551" y="8098"/>
                    <a:pt x="703" y="8162"/>
                    <a:pt x="703" y="8177"/>
                  </a:cubicBezTo>
                  <a:cubicBezTo>
                    <a:pt x="703" y="8250"/>
                    <a:pt x="703" y="8250"/>
                    <a:pt x="703" y="8250"/>
                  </a:cubicBezTo>
                  <a:cubicBezTo>
                    <a:pt x="681" y="8250"/>
                    <a:pt x="681" y="8250"/>
                    <a:pt x="681" y="8250"/>
                  </a:cubicBezTo>
                  <a:cubicBezTo>
                    <a:pt x="675" y="8273"/>
                    <a:pt x="654" y="8263"/>
                    <a:pt x="654" y="8299"/>
                  </a:cubicBezTo>
                  <a:cubicBezTo>
                    <a:pt x="654" y="8328"/>
                    <a:pt x="674" y="8344"/>
                    <a:pt x="702" y="8344"/>
                  </a:cubicBezTo>
                  <a:cubicBezTo>
                    <a:pt x="627" y="10147"/>
                    <a:pt x="627" y="10147"/>
                    <a:pt x="627" y="10147"/>
                  </a:cubicBezTo>
                  <a:cubicBezTo>
                    <a:pt x="676" y="10147"/>
                    <a:pt x="676" y="10147"/>
                    <a:pt x="676" y="10147"/>
                  </a:cubicBezTo>
                  <a:cubicBezTo>
                    <a:pt x="753" y="8358"/>
                    <a:pt x="753" y="8358"/>
                    <a:pt x="753" y="8358"/>
                  </a:cubicBezTo>
                  <a:cubicBezTo>
                    <a:pt x="786" y="8355"/>
                    <a:pt x="786" y="8355"/>
                    <a:pt x="786" y="8355"/>
                  </a:cubicBezTo>
                  <a:cubicBezTo>
                    <a:pt x="770" y="8345"/>
                    <a:pt x="770" y="8345"/>
                    <a:pt x="770" y="8345"/>
                  </a:cubicBezTo>
                  <a:cubicBezTo>
                    <a:pt x="771" y="8340"/>
                    <a:pt x="771" y="8340"/>
                    <a:pt x="771" y="8340"/>
                  </a:cubicBezTo>
                  <a:cubicBezTo>
                    <a:pt x="1073" y="8314"/>
                    <a:pt x="1073" y="8314"/>
                    <a:pt x="1073" y="8314"/>
                  </a:cubicBezTo>
                  <a:cubicBezTo>
                    <a:pt x="1074" y="8318"/>
                    <a:pt x="1074" y="8318"/>
                    <a:pt x="1074" y="8318"/>
                  </a:cubicBezTo>
                  <a:cubicBezTo>
                    <a:pt x="798" y="8530"/>
                    <a:pt x="798" y="8530"/>
                    <a:pt x="798" y="8530"/>
                  </a:cubicBezTo>
                  <a:cubicBezTo>
                    <a:pt x="1059" y="8403"/>
                    <a:pt x="1059" y="8403"/>
                    <a:pt x="1059" y="8403"/>
                  </a:cubicBezTo>
                  <a:cubicBezTo>
                    <a:pt x="1001" y="10147"/>
                    <a:pt x="1001" y="10147"/>
                    <a:pt x="1001" y="10147"/>
                  </a:cubicBezTo>
                  <a:cubicBezTo>
                    <a:pt x="1050" y="10147"/>
                    <a:pt x="1050" y="10147"/>
                    <a:pt x="1050" y="10147"/>
                  </a:cubicBezTo>
                  <a:cubicBezTo>
                    <a:pt x="1063" y="10093"/>
                    <a:pt x="1060" y="9934"/>
                    <a:pt x="1059" y="9863"/>
                  </a:cubicBezTo>
                  <a:cubicBezTo>
                    <a:pt x="1059" y="9776"/>
                    <a:pt x="1074" y="9672"/>
                    <a:pt x="1073" y="9584"/>
                  </a:cubicBezTo>
                  <a:cubicBezTo>
                    <a:pt x="1072" y="9383"/>
                    <a:pt x="1091" y="9207"/>
                    <a:pt x="1091" y="9011"/>
                  </a:cubicBezTo>
                  <a:cubicBezTo>
                    <a:pt x="1091" y="8912"/>
                    <a:pt x="1101" y="8824"/>
                    <a:pt x="1100" y="8727"/>
                  </a:cubicBezTo>
                  <a:cubicBezTo>
                    <a:pt x="1100" y="8678"/>
                    <a:pt x="1127" y="8661"/>
                    <a:pt x="1151" y="8634"/>
                  </a:cubicBezTo>
                  <a:cubicBezTo>
                    <a:pt x="1174" y="8607"/>
                    <a:pt x="1194" y="8579"/>
                    <a:pt x="1216" y="8551"/>
                  </a:cubicBezTo>
                  <a:cubicBezTo>
                    <a:pt x="1255" y="8502"/>
                    <a:pt x="1449" y="8235"/>
                    <a:pt x="1474" y="8218"/>
                  </a:cubicBezTo>
                  <a:cubicBezTo>
                    <a:pt x="1474" y="8256"/>
                    <a:pt x="1506" y="8370"/>
                    <a:pt x="1518" y="8409"/>
                  </a:cubicBezTo>
                  <a:cubicBezTo>
                    <a:pt x="1535" y="8470"/>
                    <a:pt x="1546" y="8539"/>
                    <a:pt x="1565" y="8596"/>
                  </a:cubicBezTo>
                  <a:cubicBezTo>
                    <a:pt x="1581" y="8645"/>
                    <a:pt x="1664" y="8929"/>
                    <a:pt x="1664" y="8971"/>
                  </a:cubicBezTo>
                  <a:cubicBezTo>
                    <a:pt x="1677" y="8971"/>
                    <a:pt x="1677" y="8971"/>
                    <a:pt x="1677" y="8971"/>
                  </a:cubicBezTo>
                  <a:cubicBezTo>
                    <a:pt x="1679" y="8854"/>
                    <a:pt x="1679" y="8854"/>
                    <a:pt x="1679" y="8854"/>
                  </a:cubicBezTo>
                  <a:cubicBezTo>
                    <a:pt x="1658" y="8264"/>
                    <a:pt x="1658" y="8264"/>
                    <a:pt x="1658" y="8264"/>
                  </a:cubicBezTo>
                  <a:cubicBezTo>
                    <a:pt x="2096" y="8754"/>
                    <a:pt x="2096" y="8754"/>
                    <a:pt x="2096" y="8754"/>
                  </a:cubicBezTo>
                  <a:cubicBezTo>
                    <a:pt x="2093" y="8738"/>
                    <a:pt x="1896" y="8406"/>
                    <a:pt x="1872" y="8370"/>
                  </a:cubicBezTo>
                  <a:cubicBezTo>
                    <a:pt x="1831" y="8308"/>
                    <a:pt x="1803" y="8241"/>
                    <a:pt x="1757" y="8183"/>
                  </a:cubicBezTo>
                  <a:cubicBezTo>
                    <a:pt x="1737" y="8156"/>
                    <a:pt x="1705" y="8128"/>
                    <a:pt x="1673" y="8114"/>
                  </a:cubicBezTo>
                  <a:cubicBezTo>
                    <a:pt x="1665" y="8110"/>
                    <a:pt x="1557" y="8087"/>
                    <a:pt x="1546" y="8087"/>
                  </a:cubicBezTo>
                  <a:cubicBezTo>
                    <a:pt x="1542" y="8087"/>
                    <a:pt x="1542" y="8087"/>
                    <a:pt x="1542" y="8087"/>
                  </a:cubicBezTo>
                  <a:cubicBezTo>
                    <a:pt x="1505" y="8087"/>
                    <a:pt x="1496" y="8107"/>
                    <a:pt x="1470" y="8114"/>
                  </a:cubicBezTo>
                  <a:cubicBezTo>
                    <a:pt x="1472" y="8106"/>
                    <a:pt x="1662" y="7881"/>
                    <a:pt x="1686" y="7848"/>
                  </a:cubicBezTo>
                  <a:cubicBezTo>
                    <a:pt x="1711" y="7815"/>
                    <a:pt x="1884" y="7584"/>
                    <a:pt x="1903" y="7578"/>
                  </a:cubicBezTo>
                  <a:cubicBezTo>
                    <a:pt x="1903" y="7596"/>
                    <a:pt x="1903" y="7596"/>
                    <a:pt x="1903" y="7596"/>
                  </a:cubicBezTo>
                  <a:cubicBezTo>
                    <a:pt x="1903" y="7620"/>
                    <a:pt x="1927" y="7729"/>
                    <a:pt x="1933" y="7755"/>
                  </a:cubicBezTo>
                  <a:cubicBezTo>
                    <a:pt x="1946" y="7807"/>
                    <a:pt x="1960" y="7856"/>
                    <a:pt x="1972" y="7909"/>
                  </a:cubicBezTo>
                  <a:cubicBezTo>
                    <a:pt x="1985" y="7968"/>
                    <a:pt x="2047" y="8183"/>
                    <a:pt x="2047" y="8218"/>
                  </a:cubicBezTo>
                  <a:cubicBezTo>
                    <a:pt x="1929" y="8187"/>
                    <a:pt x="1929" y="8187"/>
                    <a:pt x="1929" y="8187"/>
                  </a:cubicBezTo>
                  <a:cubicBezTo>
                    <a:pt x="1916" y="8179"/>
                    <a:pt x="1916" y="8179"/>
                    <a:pt x="1916" y="8179"/>
                  </a:cubicBezTo>
                  <a:cubicBezTo>
                    <a:pt x="1844" y="8168"/>
                    <a:pt x="1844" y="8168"/>
                    <a:pt x="1844" y="8168"/>
                  </a:cubicBezTo>
                  <a:cubicBezTo>
                    <a:pt x="1830" y="8168"/>
                    <a:pt x="1830" y="8168"/>
                    <a:pt x="1830" y="8168"/>
                  </a:cubicBezTo>
                  <a:cubicBezTo>
                    <a:pt x="1818" y="8168"/>
                    <a:pt x="1818" y="8171"/>
                    <a:pt x="1808" y="8173"/>
                  </a:cubicBezTo>
                  <a:cubicBezTo>
                    <a:pt x="1808" y="8191"/>
                    <a:pt x="1808" y="8191"/>
                    <a:pt x="1808" y="8191"/>
                  </a:cubicBezTo>
                  <a:cubicBezTo>
                    <a:pt x="1808" y="8232"/>
                    <a:pt x="2027" y="8265"/>
                    <a:pt x="2066" y="8286"/>
                  </a:cubicBezTo>
                  <a:cubicBezTo>
                    <a:pt x="2109" y="8434"/>
                    <a:pt x="2109" y="8434"/>
                    <a:pt x="2109" y="8434"/>
                  </a:cubicBezTo>
                  <a:cubicBezTo>
                    <a:pt x="2114" y="8358"/>
                    <a:pt x="2114" y="8358"/>
                    <a:pt x="2114" y="8358"/>
                  </a:cubicBezTo>
                  <a:cubicBezTo>
                    <a:pt x="2115" y="8296"/>
                    <a:pt x="2115" y="8296"/>
                    <a:pt x="2115" y="8296"/>
                  </a:cubicBezTo>
                  <a:cubicBezTo>
                    <a:pt x="2470" y="8387"/>
                    <a:pt x="2470" y="8387"/>
                    <a:pt x="2470" y="8387"/>
                  </a:cubicBezTo>
                  <a:cubicBezTo>
                    <a:pt x="2533" y="8405"/>
                    <a:pt x="2533" y="8405"/>
                    <a:pt x="2533" y="8405"/>
                  </a:cubicBezTo>
                  <a:cubicBezTo>
                    <a:pt x="2535" y="8398"/>
                    <a:pt x="2535" y="8398"/>
                    <a:pt x="2535" y="8398"/>
                  </a:cubicBezTo>
                  <a:cubicBezTo>
                    <a:pt x="2116" y="8240"/>
                    <a:pt x="2116" y="8240"/>
                    <a:pt x="2116" y="8240"/>
                  </a:cubicBezTo>
                  <a:cubicBezTo>
                    <a:pt x="2114" y="8245"/>
                    <a:pt x="2114" y="8245"/>
                    <a:pt x="2114" y="8245"/>
                  </a:cubicBezTo>
                  <a:cubicBezTo>
                    <a:pt x="2116" y="8087"/>
                    <a:pt x="2116" y="8087"/>
                    <a:pt x="2116" y="8087"/>
                  </a:cubicBezTo>
                  <a:cubicBezTo>
                    <a:pt x="2105" y="7632"/>
                    <a:pt x="2105" y="7632"/>
                    <a:pt x="2105" y="7632"/>
                  </a:cubicBezTo>
                  <a:cubicBezTo>
                    <a:pt x="2115" y="7639"/>
                    <a:pt x="2317" y="7886"/>
                    <a:pt x="2346" y="7919"/>
                  </a:cubicBezTo>
                  <a:cubicBezTo>
                    <a:pt x="2373" y="7951"/>
                    <a:pt x="2579" y="8195"/>
                    <a:pt x="2592" y="8200"/>
                  </a:cubicBezTo>
                  <a:cubicBezTo>
                    <a:pt x="2588" y="8185"/>
                    <a:pt x="2489" y="8015"/>
                    <a:pt x="2471" y="7983"/>
                  </a:cubicBezTo>
                  <a:cubicBezTo>
                    <a:pt x="2434" y="7913"/>
                    <a:pt x="2389" y="7835"/>
                    <a:pt x="2349" y="7767"/>
                  </a:cubicBezTo>
                  <a:cubicBezTo>
                    <a:pt x="2307" y="7697"/>
                    <a:pt x="2271" y="7622"/>
                    <a:pt x="2224" y="7553"/>
                  </a:cubicBezTo>
                  <a:cubicBezTo>
                    <a:pt x="2205" y="7524"/>
                    <a:pt x="2166" y="7490"/>
                    <a:pt x="2133" y="7473"/>
                  </a:cubicBezTo>
                  <a:cubicBezTo>
                    <a:pt x="2115" y="7464"/>
                    <a:pt x="2021" y="7438"/>
                    <a:pt x="1997" y="7438"/>
                  </a:cubicBezTo>
                  <a:cubicBezTo>
                    <a:pt x="1983" y="7437"/>
                    <a:pt x="1983" y="7437"/>
                    <a:pt x="1983" y="7437"/>
                  </a:cubicBezTo>
                  <a:cubicBezTo>
                    <a:pt x="1860" y="6961"/>
                    <a:pt x="1860" y="6961"/>
                    <a:pt x="1860" y="6961"/>
                  </a:cubicBezTo>
                  <a:cubicBezTo>
                    <a:pt x="1808" y="6766"/>
                    <a:pt x="1808" y="6766"/>
                    <a:pt x="1808" y="6766"/>
                  </a:cubicBezTo>
                  <a:cubicBezTo>
                    <a:pt x="1810" y="6767"/>
                    <a:pt x="2383" y="7177"/>
                    <a:pt x="2389" y="7185"/>
                  </a:cubicBezTo>
                  <a:cubicBezTo>
                    <a:pt x="2313" y="7240"/>
                    <a:pt x="2313" y="7240"/>
                    <a:pt x="2313" y="7240"/>
                  </a:cubicBezTo>
                  <a:cubicBezTo>
                    <a:pt x="2353" y="7236"/>
                    <a:pt x="2633" y="7094"/>
                    <a:pt x="2668" y="7067"/>
                  </a:cubicBezTo>
                  <a:cubicBezTo>
                    <a:pt x="2701" y="7042"/>
                    <a:pt x="2726" y="7008"/>
                    <a:pt x="2653" y="7030"/>
                  </a:cubicBezTo>
                  <a:cubicBezTo>
                    <a:pt x="2629" y="7037"/>
                    <a:pt x="2585" y="7062"/>
                    <a:pt x="2562" y="7074"/>
                  </a:cubicBezTo>
                  <a:cubicBezTo>
                    <a:pt x="2503" y="7105"/>
                    <a:pt x="2453" y="7148"/>
                    <a:pt x="2398" y="7177"/>
                  </a:cubicBezTo>
                  <a:cubicBezTo>
                    <a:pt x="2376" y="7162"/>
                    <a:pt x="2138" y="6911"/>
                    <a:pt x="2114" y="6880"/>
                  </a:cubicBezTo>
                  <a:cubicBezTo>
                    <a:pt x="2075" y="6830"/>
                    <a:pt x="2016" y="6776"/>
                    <a:pt x="1971" y="6729"/>
                  </a:cubicBezTo>
                  <a:cubicBezTo>
                    <a:pt x="1898" y="6652"/>
                    <a:pt x="1906" y="6653"/>
                    <a:pt x="1803" y="6604"/>
                  </a:cubicBezTo>
                  <a:cubicBezTo>
                    <a:pt x="1957" y="6198"/>
                    <a:pt x="1957" y="6198"/>
                    <a:pt x="1957" y="6198"/>
                  </a:cubicBezTo>
                  <a:cubicBezTo>
                    <a:pt x="2209" y="6619"/>
                    <a:pt x="2209" y="6619"/>
                    <a:pt x="2209" y="6619"/>
                  </a:cubicBezTo>
                  <a:cubicBezTo>
                    <a:pt x="2038" y="6613"/>
                    <a:pt x="2038" y="6613"/>
                    <a:pt x="2038" y="6613"/>
                  </a:cubicBezTo>
                  <a:cubicBezTo>
                    <a:pt x="2011" y="6612"/>
                    <a:pt x="1952" y="6617"/>
                    <a:pt x="1952" y="6640"/>
                  </a:cubicBezTo>
                  <a:cubicBezTo>
                    <a:pt x="1952" y="6649"/>
                    <a:pt x="1952" y="6649"/>
                    <a:pt x="1952" y="6649"/>
                  </a:cubicBezTo>
                  <a:cubicBezTo>
                    <a:pt x="1952" y="6693"/>
                    <a:pt x="2193" y="6685"/>
                    <a:pt x="2254" y="6686"/>
                  </a:cubicBezTo>
                  <a:cubicBezTo>
                    <a:pt x="2272" y="6712"/>
                    <a:pt x="2272" y="6712"/>
                    <a:pt x="2272" y="6712"/>
                  </a:cubicBezTo>
                  <a:cubicBezTo>
                    <a:pt x="2272" y="6689"/>
                    <a:pt x="2272" y="6689"/>
                    <a:pt x="2272" y="6689"/>
                  </a:cubicBezTo>
                  <a:cubicBezTo>
                    <a:pt x="2472" y="6695"/>
                    <a:pt x="2472" y="6695"/>
                    <a:pt x="2472" y="6695"/>
                  </a:cubicBezTo>
                  <a:cubicBezTo>
                    <a:pt x="2331" y="6888"/>
                    <a:pt x="2331" y="6888"/>
                    <a:pt x="2331" y="6888"/>
                  </a:cubicBezTo>
                  <a:cubicBezTo>
                    <a:pt x="2360" y="6880"/>
                    <a:pt x="2532" y="6694"/>
                    <a:pt x="2547" y="6694"/>
                  </a:cubicBezTo>
                  <a:cubicBezTo>
                    <a:pt x="2601" y="6694"/>
                    <a:pt x="2601" y="6694"/>
                    <a:pt x="2601" y="6694"/>
                  </a:cubicBezTo>
                  <a:cubicBezTo>
                    <a:pt x="2601" y="6712"/>
                    <a:pt x="2601" y="6712"/>
                    <a:pt x="2601" y="6712"/>
                  </a:cubicBezTo>
                  <a:cubicBezTo>
                    <a:pt x="2565" y="6983"/>
                    <a:pt x="2565" y="6983"/>
                    <a:pt x="2565" y="6983"/>
                  </a:cubicBezTo>
                  <a:cubicBezTo>
                    <a:pt x="2580" y="6972"/>
                    <a:pt x="2680" y="6730"/>
                    <a:pt x="2682" y="6699"/>
                  </a:cubicBezTo>
                  <a:cubicBezTo>
                    <a:pt x="2782" y="6699"/>
                    <a:pt x="2782" y="6699"/>
                    <a:pt x="2782" y="6699"/>
                  </a:cubicBezTo>
                  <a:cubicBezTo>
                    <a:pt x="2781" y="6696"/>
                    <a:pt x="2781" y="6696"/>
                    <a:pt x="2781" y="6696"/>
                  </a:cubicBezTo>
                  <a:cubicBezTo>
                    <a:pt x="2694" y="6680"/>
                    <a:pt x="2694" y="6680"/>
                    <a:pt x="2694" y="6680"/>
                  </a:cubicBezTo>
                  <a:cubicBezTo>
                    <a:pt x="2750" y="6523"/>
                    <a:pt x="2750" y="6523"/>
                    <a:pt x="2750" y="6523"/>
                  </a:cubicBezTo>
                  <a:cubicBezTo>
                    <a:pt x="2755" y="6527"/>
                    <a:pt x="2880" y="6741"/>
                    <a:pt x="2897" y="6768"/>
                  </a:cubicBezTo>
                  <a:cubicBezTo>
                    <a:pt x="2916" y="6800"/>
                    <a:pt x="3043" y="6996"/>
                    <a:pt x="3043" y="7014"/>
                  </a:cubicBezTo>
                  <a:cubicBezTo>
                    <a:pt x="3043" y="7032"/>
                    <a:pt x="3043" y="7032"/>
                    <a:pt x="3043" y="7032"/>
                  </a:cubicBezTo>
                  <a:cubicBezTo>
                    <a:pt x="3059" y="7036"/>
                    <a:pt x="3058" y="7041"/>
                    <a:pt x="3075" y="7041"/>
                  </a:cubicBezTo>
                  <a:cubicBezTo>
                    <a:pt x="3129" y="7043"/>
                    <a:pt x="3129" y="7043"/>
                    <a:pt x="3129" y="7043"/>
                  </a:cubicBezTo>
                  <a:cubicBezTo>
                    <a:pt x="3643" y="7028"/>
                    <a:pt x="3643" y="7028"/>
                    <a:pt x="3643" y="7028"/>
                  </a:cubicBezTo>
                  <a:cubicBezTo>
                    <a:pt x="3623" y="7014"/>
                    <a:pt x="3338" y="6996"/>
                    <a:pt x="3287" y="6996"/>
                  </a:cubicBezTo>
                  <a:cubicBezTo>
                    <a:pt x="3106" y="6995"/>
                    <a:pt x="3106" y="6995"/>
                    <a:pt x="3106" y="6995"/>
                  </a:cubicBezTo>
                  <a:cubicBezTo>
                    <a:pt x="3060" y="7000"/>
                    <a:pt x="3060" y="7000"/>
                    <a:pt x="3060" y="7000"/>
                  </a:cubicBezTo>
                  <a:cubicBezTo>
                    <a:pt x="2904" y="6517"/>
                    <a:pt x="2904" y="6517"/>
                    <a:pt x="2904" y="6517"/>
                  </a:cubicBezTo>
                  <a:cubicBezTo>
                    <a:pt x="3323" y="6775"/>
                    <a:pt x="3323" y="6775"/>
                    <a:pt x="3323" y="6775"/>
                  </a:cubicBezTo>
                  <a:cubicBezTo>
                    <a:pt x="3298" y="6738"/>
                    <a:pt x="3157" y="6617"/>
                    <a:pt x="3114" y="6578"/>
                  </a:cubicBezTo>
                  <a:cubicBezTo>
                    <a:pt x="3074" y="6542"/>
                    <a:pt x="2944" y="6397"/>
                    <a:pt x="2885" y="6400"/>
                  </a:cubicBezTo>
                  <a:cubicBezTo>
                    <a:pt x="2785" y="6404"/>
                    <a:pt x="2785" y="6404"/>
                    <a:pt x="2785" y="6404"/>
                  </a:cubicBezTo>
                  <a:cubicBezTo>
                    <a:pt x="2728" y="6446"/>
                    <a:pt x="2728" y="6446"/>
                    <a:pt x="2728" y="6446"/>
                  </a:cubicBezTo>
                  <a:cubicBezTo>
                    <a:pt x="2721" y="6443"/>
                    <a:pt x="2720" y="6442"/>
                    <a:pt x="2710" y="6442"/>
                  </a:cubicBezTo>
                  <a:cubicBezTo>
                    <a:pt x="2705" y="6442"/>
                    <a:pt x="2705" y="6442"/>
                    <a:pt x="2705" y="6442"/>
                  </a:cubicBezTo>
                  <a:cubicBezTo>
                    <a:pt x="2669" y="6442"/>
                    <a:pt x="2660" y="6461"/>
                    <a:pt x="2646" y="6482"/>
                  </a:cubicBezTo>
                  <a:cubicBezTo>
                    <a:pt x="2626" y="6513"/>
                    <a:pt x="2627" y="6513"/>
                    <a:pt x="2600" y="6540"/>
                  </a:cubicBezTo>
                  <a:cubicBezTo>
                    <a:pt x="2571" y="6568"/>
                    <a:pt x="2529" y="6620"/>
                    <a:pt x="2506" y="6655"/>
                  </a:cubicBezTo>
                  <a:cubicBezTo>
                    <a:pt x="2304" y="6631"/>
                    <a:pt x="2304" y="6631"/>
                    <a:pt x="2304" y="6631"/>
                  </a:cubicBezTo>
                  <a:cubicBezTo>
                    <a:pt x="2310" y="6622"/>
                    <a:pt x="2466" y="6557"/>
                    <a:pt x="2492" y="6544"/>
                  </a:cubicBezTo>
                  <a:cubicBezTo>
                    <a:pt x="2533" y="6523"/>
                    <a:pt x="2646" y="6470"/>
                    <a:pt x="2655" y="6428"/>
                  </a:cubicBezTo>
                  <a:cubicBezTo>
                    <a:pt x="2628" y="6428"/>
                    <a:pt x="2628" y="6428"/>
                    <a:pt x="2628" y="6428"/>
                  </a:cubicBezTo>
                  <a:cubicBezTo>
                    <a:pt x="2612" y="6428"/>
                    <a:pt x="2569" y="6449"/>
                    <a:pt x="2556" y="6455"/>
                  </a:cubicBezTo>
                  <a:cubicBezTo>
                    <a:pt x="2543" y="6467"/>
                    <a:pt x="2443" y="6521"/>
                    <a:pt x="2417" y="6537"/>
                  </a:cubicBezTo>
                  <a:cubicBezTo>
                    <a:pt x="2401" y="6548"/>
                    <a:pt x="2286" y="6627"/>
                    <a:pt x="2281" y="6627"/>
                  </a:cubicBezTo>
                  <a:cubicBezTo>
                    <a:pt x="2251" y="6626"/>
                    <a:pt x="2251" y="6626"/>
                    <a:pt x="2251" y="6626"/>
                  </a:cubicBezTo>
                  <a:cubicBezTo>
                    <a:pt x="2110" y="6189"/>
                    <a:pt x="2110" y="6189"/>
                    <a:pt x="2110" y="6189"/>
                  </a:cubicBezTo>
                  <a:cubicBezTo>
                    <a:pt x="2159" y="6215"/>
                    <a:pt x="2510" y="6458"/>
                    <a:pt x="2529" y="6446"/>
                  </a:cubicBezTo>
                  <a:cubicBezTo>
                    <a:pt x="2446" y="6374"/>
                    <a:pt x="2350" y="6283"/>
                    <a:pt x="2271" y="6204"/>
                  </a:cubicBezTo>
                  <a:cubicBezTo>
                    <a:pt x="2234" y="6167"/>
                    <a:pt x="2182" y="6116"/>
                    <a:pt x="2136" y="6091"/>
                  </a:cubicBezTo>
                  <a:cubicBezTo>
                    <a:pt x="2092" y="6067"/>
                    <a:pt x="1957" y="6070"/>
                    <a:pt x="1943" y="6122"/>
                  </a:cubicBezTo>
                  <a:cubicBezTo>
                    <a:pt x="1917" y="6119"/>
                    <a:pt x="1934" y="6113"/>
                    <a:pt x="1916" y="6113"/>
                  </a:cubicBezTo>
                  <a:cubicBezTo>
                    <a:pt x="1903" y="6113"/>
                    <a:pt x="1903" y="6113"/>
                    <a:pt x="1903" y="6113"/>
                  </a:cubicBezTo>
                  <a:cubicBezTo>
                    <a:pt x="1876" y="6113"/>
                    <a:pt x="1837" y="6185"/>
                    <a:pt x="1813" y="6208"/>
                  </a:cubicBezTo>
                  <a:cubicBezTo>
                    <a:pt x="1779" y="6243"/>
                    <a:pt x="1757" y="6273"/>
                    <a:pt x="1726" y="6310"/>
                  </a:cubicBezTo>
                  <a:cubicBezTo>
                    <a:pt x="1705" y="6334"/>
                    <a:pt x="1569" y="6511"/>
                    <a:pt x="1564" y="6527"/>
                  </a:cubicBezTo>
                  <a:cubicBezTo>
                    <a:pt x="1546" y="6527"/>
                    <a:pt x="1546" y="6527"/>
                    <a:pt x="1546" y="6527"/>
                  </a:cubicBezTo>
                  <a:cubicBezTo>
                    <a:pt x="1530" y="6527"/>
                    <a:pt x="1432" y="6505"/>
                    <a:pt x="1408" y="6499"/>
                  </a:cubicBezTo>
                  <a:cubicBezTo>
                    <a:pt x="1373" y="6492"/>
                    <a:pt x="1302" y="6473"/>
                    <a:pt x="1262" y="6474"/>
                  </a:cubicBezTo>
                  <a:cubicBezTo>
                    <a:pt x="1249" y="6466"/>
                    <a:pt x="1249" y="6466"/>
                    <a:pt x="1249" y="6466"/>
                  </a:cubicBezTo>
                  <a:cubicBezTo>
                    <a:pt x="1192" y="6460"/>
                    <a:pt x="1192" y="6460"/>
                    <a:pt x="1192" y="6460"/>
                  </a:cubicBezTo>
                  <a:cubicBezTo>
                    <a:pt x="1213" y="5941"/>
                    <a:pt x="1213" y="5941"/>
                    <a:pt x="1213" y="5941"/>
                  </a:cubicBezTo>
                  <a:cubicBezTo>
                    <a:pt x="1213" y="5887"/>
                    <a:pt x="1213" y="5887"/>
                    <a:pt x="1213" y="5887"/>
                  </a:cubicBezTo>
                  <a:cubicBezTo>
                    <a:pt x="1243" y="5880"/>
                    <a:pt x="1253" y="5886"/>
                    <a:pt x="1253" y="5847"/>
                  </a:cubicBezTo>
                  <a:cubicBezTo>
                    <a:pt x="1253" y="5765"/>
                    <a:pt x="1147" y="5783"/>
                    <a:pt x="1064" y="5784"/>
                  </a:cubicBezTo>
                  <a:cubicBezTo>
                    <a:pt x="1023" y="5784"/>
                    <a:pt x="985" y="5774"/>
                    <a:pt x="943" y="5779"/>
                  </a:cubicBezTo>
                  <a:cubicBezTo>
                    <a:pt x="906" y="5784"/>
                    <a:pt x="867" y="5788"/>
                    <a:pt x="825" y="5788"/>
                  </a:cubicBezTo>
                  <a:cubicBezTo>
                    <a:pt x="853" y="5747"/>
                    <a:pt x="843" y="5735"/>
                    <a:pt x="843" y="5671"/>
                  </a:cubicBezTo>
                  <a:cubicBezTo>
                    <a:pt x="843" y="5650"/>
                    <a:pt x="847" y="5564"/>
                    <a:pt x="850" y="5543"/>
                  </a:cubicBezTo>
                  <a:cubicBezTo>
                    <a:pt x="863" y="5474"/>
                    <a:pt x="853" y="5356"/>
                    <a:pt x="856" y="5278"/>
                  </a:cubicBezTo>
                  <a:cubicBezTo>
                    <a:pt x="863" y="5117"/>
                    <a:pt x="879" y="4923"/>
                    <a:pt x="879" y="4760"/>
                  </a:cubicBezTo>
                  <a:cubicBezTo>
                    <a:pt x="1001" y="4769"/>
                    <a:pt x="1001" y="4769"/>
                    <a:pt x="1001" y="4769"/>
                  </a:cubicBezTo>
                  <a:cubicBezTo>
                    <a:pt x="1025" y="4806"/>
                    <a:pt x="1070" y="4913"/>
                    <a:pt x="1090" y="4960"/>
                  </a:cubicBezTo>
                  <a:cubicBezTo>
                    <a:pt x="1117" y="5026"/>
                    <a:pt x="1152" y="5089"/>
                    <a:pt x="1177" y="5152"/>
                  </a:cubicBezTo>
                  <a:cubicBezTo>
                    <a:pt x="1185" y="5173"/>
                    <a:pt x="1159" y="5611"/>
                    <a:pt x="1159" y="5684"/>
                  </a:cubicBezTo>
                  <a:cubicBezTo>
                    <a:pt x="1159" y="5757"/>
                    <a:pt x="1159" y="5757"/>
                    <a:pt x="1159" y="5757"/>
                  </a:cubicBezTo>
                  <a:cubicBezTo>
                    <a:pt x="1159" y="5767"/>
                    <a:pt x="1171" y="5779"/>
                    <a:pt x="1181" y="5779"/>
                  </a:cubicBezTo>
                  <a:cubicBezTo>
                    <a:pt x="1193" y="5779"/>
                    <a:pt x="1194" y="5777"/>
                    <a:pt x="1207" y="5775"/>
                  </a:cubicBezTo>
                  <a:cubicBezTo>
                    <a:pt x="1253" y="4611"/>
                    <a:pt x="1253" y="4611"/>
                    <a:pt x="1253" y="4611"/>
                  </a:cubicBezTo>
                  <a:cubicBezTo>
                    <a:pt x="1253" y="4598"/>
                    <a:pt x="1253" y="4598"/>
                    <a:pt x="1253" y="4598"/>
                  </a:cubicBezTo>
                  <a:cubicBezTo>
                    <a:pt x="1272" y="4603"/>
                    <a:pt x="1537" y="4828"/>
                    <a:pt x="1537" y="4828"/>
                  </a:cubicBezTo>
                  <a:cubicBezTo>
                    <a:pt x="1537" y="4838"/>
                    <a:pt x="1534" y="4838"/>
                    <a:pt x="1529" y="4847"/>
                  </a:cubicBezTo>
                  <a:cubicBezTo>
                    <a:pt x="1548" y="4835"/>
                    <a:pt x="1548" y="4835"/>
                    <a:pt x="1548" y="4835"/>
                  </a:cubicBezTo>
                  <a:cubicBezTo>
                    <a:pt x="1652" y="4916"/>
                    <a:pt x="1652" y="4916"/>
                    <a:pt x="1652" y="4916"/>
                  </a:cubicBezTo>
                  <a:cubicBezTo>
                    <a:pt x="1575" y="4816"/>
                    <a:pt x="1575" y="4816"/>
                    <a:pt x="1575" y="4816"/>
                  </a:cubicBezTo>
                  <a:cubicBezTo>
                    <a:pt x="1840" y="4625"/>
                    <a:pt x="1840" y="4625"/>
                    <a:pt x="1840" y="4625"/>
                  </a:cubicBezTo>
                  <a:cubicBezTo>
                    <a:pt x="1749" y="4968"/>
                    <a:pt x="1749" y="4968"/>
                    <a:pt x="1749" y="4968"/>
                  </a:cubicBezTo>
                  <a:cubicBezTo>
                    <a:pt x="1801" y="4929"/>
                    <a:pt x="1965" y="4559"/>
                    <a:pt x="1997" y="4535"/>
                  </a:cubicBezTo>
                  <a:cubicBezTo>
                    <a:pt x="2000" y="4573"/>
                    <a:pt x="2217" y="5062"/>
                    <a:pt x="2240" y="5084"/>
                  </a:cubicBezTo>
                  <a:cubicBezTo>
                    <a:pt x="2150" y="4558"/>
                    <a:pt x="2150" y="4558"/>
                    <a:pt x="2150" y="4558"/>
                  </a:cubicBezTo>
                  <a:cubicBezTo>
                    <a:pt x="2538" y="4877"/>
                    <a:pt x="2538" y="4877"/>
                    <a:pt x="2538" y="4877"/>
                  </a:cubicBezTo>
                  <a:cubicBezTo>
                    <a:pt x="2534" y="4863"/>
                    <a:pt x="2352" y="4649"/>
                    <a:pt x="2324" y="4613"/>
                  </a:cubicBezTo>
                  <a:cubicBezTo>
                    <a:pt x="2304" y="4586"/>
                    <a:pt x="2238" y="4502"/>
                    <a:pt x="2216" y="4483"/>
                  </a:cubicBezTo>
                  <a:cubicBezTo>
                    <a:pt x="2201" y="4469"/>
                    <a:pt x="2164" y="4441"/>
                    <a:pt x="2145" y="4437"/>
                  </a:cubicBezTo>
                  <a:cubicBezTo>
                    <a:pt x="2113" y="4430"/>
                    <a:pt x="2128" y="4436"/>
                    <a:pt x="2120" y="4403"/>
                  </a:cubicBezTo>
                  <a:cubicBezTo>
                    <a:pt x="2116" y="4387"/>
                    <a:pt x="2111" y="4366"/>
                    <a:pt x="2110" y="4350"/>
                  </a:cubicBezTo>
                  <a:cubicBezTo>
                    <a:pt x="2168" y="4260"/>
                    <a:pt x="2168" y="4260"/>
                    <a:pt x="2168" y="4260"/>
                  </a:cubicBezTo>
                  <a:cubicBezTo>
                    <a:pt x="2416" y="4468"/>
                    <a:pt x="2416" y="4468"/>
                    <a:pt x="2416" y="4468"/>
                  </a:cubicBezTo>
                  <a:cubicBezTo>
                    <a:pt x="2304" y="4454"/>
                    <a:pt x="2304" y="4454"/>
                    <a:pt x="2304" y="4454"/>
                  </a:cubicBezTo>
                  <a:cubicBezTo>
                    <a:pt x="2263" y="4454"/>
                    <a:pt x="2263" y="4454"/>
                    <a:pt x="2263" y="4454"/>
                  </a:cubicBezTo>
                  <a:cubicBezTo>
                    <a:pt x="2253" y="4454"/>
                    <a:pt x="2245" y="4461"/>
                    <a:pt x="2245" y="4472"/>
                  </a:cubicBezTo>
                  <a:cubicBezTo>
                    <a:pt x="2245" y="4485"/>
                    <a:pt x="2245" y="4485"/>
                    <a:pt x="2245" y="4485"/>
                  </a:cubicBezTo>
                  <a:cubicBezTo>
                    <a:pt x="2275" y="4492"/>
                    <a:pt x="2306" y="4507"/>
                    <a:pt x="2344" y="4508"/>
                  </a:cubicBezTo>
                  <a:cubicBezTo>
                    <a:pt x="2388" y="4509"/>
                    <a:pt x="2418" y="4512"/>
                    <a:pt x="2461" y="4517"/>
                  </a:cubicBezTo>
                  <a:cubicBezTo>
                    <a:pt x="2526" y="4524"/>
                    <a:pt x="2625" y="4539"/>
                    <a:pt x="2693" y="4540"/>
                  </a:cubicBezTo>
                  <a:cubicBezTo>
                    <a:pt x="2681" y="4604"/>
                    <a:pt x="2681" y="4604"/>
                    <a:pt x="2681" y="4604"/>
                  </a:cubicBezTo>
                  <a:cubicBezTo>
                    <a:pt x="2719" y="4544"/>
                    <a:pt x="2719" y="4544"/>
                    <a:pt x="2719" y="4544"/>
                  </a:cubicBezTo>
                  <a:cubicBezTo>
                    <a:pt x="2804" y="4548"/>
                    <a:pt x="2804" y="4548"/>
                    <a:pt x="2804" y="4548"/>
                  </a:cubicBezTo>
                  <a:cubicBezTo>
                    <a:pt x="2804" y="4546"/>
                    <a:pt x="2804" y="4546"/>
                    <a:pt x="2804" y="4546"/>
                  </a:cubicBezTo>
                  <a:cubicBezTo>
                    <a:pt x="2730" y="4529"/>
                    <a:pt x="2730" y="4529"/>
                    <a:pt x="2730" y="4529"/>
                  </a:cubicBezTo>
                  <a:cubicBezTo>
                    <a:pt x="2930" y="4170"/>
                    <a:pt x="2930" y="4170"/>
                    <a:pt x="2930" y="4170"/>
                  </a:cubicBezTo>
                  <a:cubicBezTo>
                    <a:pt x="2943" y="4222"/>
                    <a:pt x="3154" y="4704"/>
                    <a:pt x="3169" y="4715"/>
                  </a:cubicBezTo>
                  <a:cubicBezTo>
                    <a:pt x="3175" y="4714"/>
                    <a:pt x="3175" y="4714"/>
                    <a:pt x="3175" y="4714"/>
                  </a:cubicBezTo>
                  <a:cubicBezTo>
                    <a:pt x="3074" y="4180"/>
                    <a:pt x="3074" y="4180"/>
                    <a:pt x="3074" y="4180"/>
                  </a:cubicBezTo>
                  <a:cubicBezTo>
                    <a:pt x="3453" y="4490"/>
                    <a:pt x="3453" y="4490"/>
                    <a:pt x="3453" y="4490"/>
                  </a:cubicBezTo>
                  <a:cubicBezTo>
                    <a:pt x="3449" y="4474"/>
                    <a:pt x="3292" y="4284"/>
                    <a:pt x="3270" y="4259"/>
                  </a:cubicBezTo>
                  <a:cubicBezTo>
                    <a:pt x="3224" y="4208"/>
                    <a:pt x="3130" y="4061"/>
                    <a:pt x="3052" y="4061"/>
                  </a:cubicBezTo>
                  <a:cubicBezTo>
                    <a:pt x="2975" y="4061"/>
                    <a:pt x="2975" y="4061"/>
                    <a:pt x="2975" y="4061"/>
                  </a:cubicBezTo>
                  <a:cubicBezTo>
                    <a:pt x="2944" y="4061"/>
                    <a:pt x="2933" y="4078"/>
                    <a:pt x="2912" y="4089"/>
                  </a:cubicBezTo>
                  <a:cubicBezTo>
                    <a:pt x="2899" y="4080"/>
                    <a:pt x="2899" y="4080"/>
                    <a:pt x="2899" y="4080"/>
                  </a:cubicBezTo>
                  <a:cubicBezTo>
                    <a:pt x="2814" y="4080"/>
                    <a:pt x="2834" y="4139"/>
                    <a:pt x="2797" y="4141"/>
                  </a:cubicBezTo>
                  <a:cubicBezTo>
                    <a:pt x="2777" y="4111"/>
                    <a:pt x="2777" y="4111"/>
                    <a:pt x="2777" y="4111"/>
                  </a:cubicBezTo>
                  <a:cubicBezTo>
                    <a:pt x="2798" y="4100"/>
                    <a:pt x="2837" y="4089"/>
                    <a:pt x="2840" y="4061"/>
                  </a:cubicBezTo>
                  <a:cubicBezTo>
                    <a:pt x="2795" y="4061"/>
                    <a:pt x="2795" y="4061"/>
                    <a:pt x="2795" y="4061"/>
                  </a:cubicBezTo>
                  <a:cubicBezTo>
                    <a:pt x="2772" y="4061"/>
                    <a:pt x="2769" y="4070"/>
                    <a:pt x="2750" y="4070"/>
                  </a:cubicBezTo>
                  <a:cubicBezTo>
                    <a:pt x="2733" y="4070"/>
                    <a:pt x="2652" y="3958"/>
                    <a:pt x="2634" y="3939"/>
                  </a:cubicBezTo>
                  <a:cubicBezTo>
                    <a:pt x="2573" y="3872"/>
                    <a:pt x="2581" y="3871"/>
                    <a:pt x="2502" y="3818"/>
                  </a:cubicBezTo>
                  <a:cubicBezTo>
                    <a:pt x="2439" y="3814"/>
                    <a:pt x="2439" y="3814"/>
                    <a:pt x="2439" y="3814"/>
                  </a:cubicBezTo>
                  <a:cubicBezTo>
                    <a:pt x="2439" y="3805"/>
                    <a:pt x="2439" y="3805"/>
                    <a:pt x="2439" y="3805"/>
                  </a:cubicBezTo>
                  <a:cubicBezTo>
                    <a:pt x="2457" y="3803"/>
                    <a:pt x="2457" y="3803"/>
                    <a:pt x="2457" y="3803"/>
                  </a:cubicBezTo>
                  <a:cubicBezTo>
                    <a:pt x="2525" y="3806"/>
                    <a:pt x="2525" y="3806"/>
                    <a:pt x="2525" y="3806"/>
                  </a:cubicBezTo>
                  <a:cubicBezTo>
                    <a:pt x="2452" y="3790"/>
                    <a:pt x="2452" y="3790"/>
                    <a:pt x="2452" y="3790"/>
                  </a:cubicBezTo>
                  <a:cubicBezTo>
                    <a:pt x="2471" y="3750"/>
                    <a:pt x="2471" y="3750"/>
                    <a:pt x="2471" y="3750"/>
                  </a:cubicBezTo>
                  <a:cubicBezTo>
                    <a:pt x="2492" y="3755"/>
                    <a:pt x="2595" y="3842"/>
                    <a:pt x="2605" y="3859"/>
                  </a:cubicBezTo>
                  <a:cubicBezTo>
                    <a:pt x="2622" y="3890"/>
                    <a:pt x="2763" y="3898"/>
                    <a:pt x="2811" y="3900"/>
                  </a:cubicBezTo>
                  <a:cubicBezTo>
                    <a:pt x="2894" y="4075"/>
                    <a:pt x="2894" y="4075"/>
                    <a:pt x="2894" y="4075"/>
                  </a:cubicBezTo>
                  <a:cubicBezTo>
                    <a:pt x="2894" y="4052"/>
                    <a:pt x="2894" y="4052"/>
                    <a:pt x="2894" y="4052"/>
                  </a:cubicBezTo>
                  <a:cubicBezTo>
                    <a:pt x="2872" y="3908"/>
                    <a:pt x="2872" y="3908"/>
                    <a:pt x="2872" y="3908"/>
                  </a:cubicBezTo>
                  <a:cubicBezTo>
                    <a:pt x="2890" y="3907"/>
                    <a:pt x="2890" y="3907"/>
                    <a:pt x="2890" y="3907"/>
                  </a:cubicBezTo>
                  <a:cubicBezTo>
                    <a:pt x="3156" y="3933"/>
                    <a:pt x="3156" y="3933"/>
                    <a:pt x="3156" y="3933"/>
                  </a:cubicBezTo>
                  <a:cubicBezTo>
                    <a:pt x="3157" y="3926"/>
                    <a:pt x="3157" y="3926"/>
                    <a:pt x="3157" y="3926"/>
                  </a:cubicBezTo>
                  <a:cubicBezTo>
                    <a:pt x="2865" y="3867"/>
                    <a:pt x="2865" y="3867"/>
                    <a:pt x="2865" y="3867"/>
                  </a:cubicBezTo>
                  <a:cubicBezTo>
                    <a:pt x="2793" y="3494"/>
                    <a:pt x="2793" y="3494"/>
                    <a:pt x="2793" y="3494"/>
                  </a:cubicBezTo>
                  <a:cubicBezTo>
                    <a:pt x="2798" y="3490"/>
                    <a:pt x="2798" y="3490"/>
                    <a:pt x="2798" y="3490"/>
                  </a:cubicBezTo>
                  <a:cubicBezTo>
                    <a:pt x="3214" y="3827"/>
                    <a:pt x="3214" y="3827"/>
                    <a:pt x="3214" y="3827"/>
                  </a:cubicBezTo>
                  <a:cubicBezTo>
                    <a:pt x="3211" y="3814"/>
                    <a:pt x="3038" y="3606"/>
                    <a:pt x="3015" y="3580"/>
                  </a:cubicBezTo>
                  <a:cubicBezTo>
                    <a:pt x="2979" y="3541"/>
                    <a:pt x="2950" y="3495"/>
                    <a:pt x="2913" y="3456"/>
                  </a:cubicBezTo>
                  <a:cubicBezTo>
                    <a:pt x="2895" y="3436"/>
                    <a:pt x="2884" y="3413"/>
                    <a:pt x="2861" y="3396"/>
                  </a:cubicBezTo>
                  <a:cubicBezTo>
                    <a:pt x="2834" y="3376"/>
                    <a:pt x="2815" y="3370"/>
                    <a:pt x="2791" y="3354"/>
                  </a:cubicBezTo>
                  <a:cubicBezTo>
                    <a:pt x="2737" y="3349"/>
                    <a:pt x="2737" y="3349"/>
                    <a:pt x="2737" y="3349"/>
                  </a:cubicBezTo>
                  <a:cubicBezTo>
                    <a:pt x="2669" y="3349"/>
                    <a:pt x="2669" y="3349"/>
                    <a:pt x="2669" y="3349"/>
                  </a:cubicBezTo>
                  <a:cubicBezTo>
                    <a:pt x="2648" y="3349"/>
                    <a:pt x="2628" y="3371"/>
                    <a:pt x="2610" y="3381"/>
                  </a:cubicBezTo>
                  <a:cubicBezTo>
                    <a:pt x="2602" y="3375"/>
                    <a:pt x="2602" y="3372"/>
                    <a:pt x="2592" y="3372"/>
                  </a:cubicBezTo>
                  <a:cubicBezTo>
                    <a:pt x="2570" y="3372"/>
                    <a:pt x="2570" y="3372"/>
                    <a:pt x="2570" y="3372"/>
                  </a:cubicBezTo>
                  <a:cubicBezTo>
                    <a:pt x="2534" y="3372"/>
                    <a:pt x="2518" y="3415"/>
                    <a:pt x="2502" y="3413"/>
                  </a:cubicBezTo>
                  <a:cubicBezTo>
                    <a:pt x="2462" y="3408"/>
                    <a:pt x="2462" y="3408"/>
                    <a:pt x="2462" y="3408"/>
                  </a:cubicBezTo>
                  <a:cubicBezTo>
                    <a:pt x="2481" y="3391"/>
                    <a:pt x="2527" y="3380"/>
                    <a:pt x="2529" y="3349"/>
                  </a:cubicBezTo>
                  <a:cubicBezTo>
                    <a:pt x="2517" y="3346"/>
                    <a:pt x="2521" y="3345"/>
                    <a:pt x="2511" y="3345"/>
                  </a:cubicBezTo>
                  <a:cubicBezTo>
                    <a:pt x="2431" y="3345"/>
                    <a:pt x="2381" y="3399"/>
                    <a:pt x="2304" y="3399"/>
                  </a:cubicBezTo>
                  <a:cubicBezTo>
                    <a:pt x="2297" y="3408"/>
                    <a:pt x="2287" y="3426"/>
                    <a:pt x="2272" y="3426"/>
                  </a:cubicBezTo>
                  <a:cubicBezTo>
                    <a:pt x="2268" y="3426"/>
                    <a:pt x="2268" y="3426"/>
                    <a:pt x="2268" y="3426"/>
                  </a:cubicBezTo>
                  <a:cubicBezTo>
                    <a:pt x="2250" y="3426"/>
                    <a:pt x="2200" y="3367"/>
                    <a:pt x="2141" y="3367"/>
                  </a:cubicBezTo>
                  <a:cubicBezTo>
                    <a:pt x="2132" y="3369"/>
                    <a:pt x="2132" y="3369"/>
                    <a:pt x="2132" y="3369"/>
                  </a:cubicBezTo>
                  <a:cubicBezTo>
                    <a:pt x="2083" y="3367"/>
                    <a:pt x="2083" y="3367"/>
                    <a:pt x="2083" y="3367"/>
                  </a:cubicBezTo>
                  <a:cubicBezTo>
                    <a:pt x="2074" y="3367"/>
                    <a:pt x="2074" y="3367"/>
                    <a:pt x="2074" y="3367"/>
                  </a:cubicBezTo>
                  <a:cubicBezTo>
                    <a:pt x="2034" y="3367"/>
                    <a:pt x="2024" y="3389"/>
                    <a:pt x="2002" y="3403"/>
                  </a:cubicBezTo>
                  <a:cubicBezTo>
                    <a:pt x="1992" y="3397"/>
                    <a:pt x="1983" y="3390"/>
                    <a:pt x="1966" y="3390"/>
                  </a:cubicBezTo>
                  <a:cubicBezTo>
                    <a:pt x="1912" y="3390"/>
                    <a:pt x="1908" y="3441"/>
                    <a:pt x="1876" y="3462"/>
                  </a:cubicBezTo>
                  <a:cubicBezTo>
                    <a:pt x="1852" y="3477"/>
                    <a:pt x="1805" y="3517"/>
                    <a:pt x="1784" y="3537"/>
                  </a:cubicBezTo>
                  <a:cubicBezTo>
                    <a:pt x="1746" y="3576"/>
                    <a:pt x="1655" y="3676"/>
                    <a:pt x="1619" y="3701"/>
                  </a:cubicBezTo>
                  <a:cubicBezTo>
                    <a:pt x="1574" y="3677"/>
                    <a:pt x="1537" y="3629"/>
                    <a:pt x="1470" y="3629"/>
                  </a:cubicBezTo>
                  <a:cubicBezTo>
                    <a:pt x="1443" y="3630"/>
                    <a:pt x="1443" y="3630"/>
                    <a:pt x="1443" y="3630"/>
                  </a:cubicBezTo>
                  <a:cubicBezTo>
                    <a:pt x="1393" y="3629"/>
                    <a:pt x="1393" y="3629"/>
                    <a:pt x="1393" y="3629"/>
                  </a:cubicBezTo>
                  <a:cubicBezTo>
                    <a:pt x="1384" y="3629"/>
                    <a:pt x="1384" y="3629"/>
                    <a:pt x="1384" y="3629"/>
                  </a:cubicBezTo>
                  <a:cubicBezTo>
                    <a:pt x="1336" y="3629"/>
                    <a:pt x="1322" y="3641"/>
                    <a:pt x="1294" y="3660"/>
                  </a:cubicBezTo>
                  <a:cubicBezTo>
                    <a:pt x="1294" y="3538"/>
                    <a:pt x="1306" y="3432"/>
                    <a:pt x="1308" y="3322"/>
                  </a:cubicBezTo>
                  <a:cubicBezTo>
                    <a:pt x="1309" y="3202"/>
                    <a:pt x="1320" y="3092"/>
                    <a:pt x="1321" y="2984"/>
                  </a:cubicBezTo>
                  <a:cubicBezTo>
                    <a:pt x="1323" y="2862"/>
                    <a:pt x="1326" y="2758"/>
                    <a:pt x="1335" y="2646"/>
                  </a:cubicBezTo>
                  <a:cubicBezTo>
                    <a:pt x="1338" y="2595"/>
                    <a:pt x="1337" y="2522"/>
                    <a:pt x="1339" y="2475"/>
                  </a:cubicBezTo>
                  <a:cubicBezTo>
                    <a:pt x="1341" y="2441"/>
                    <a:pt x="1356" y="2321"/>
                    <a:pt x="1325" y="2321"/>
                  </a:cubicBezTo>
                  <a:cubicBezTo>
                    <a:pt x="1312" y="2321"/>
                    <a:pt x="1312" y="2321"/>
                    <a:pt x="1312" y="2321"/>
                  </a:cubicBezTo>
                  <a:cubicBezTo>
                    <a:pt x="1302" y="2321"/>
                    <a:pt x="1302" y="2325"/>
                    <a:pt x="1292" y="2330"/>
                  </a:cubicBezTo>
                  <a:cubicBezTo>
                    <a:pt x="1240" y="3642"/>
                    <a:pt x="1240" y="3642"/>
                    <a:pt x="1240" y="3642"/>
                  </a:cubicBezTo>
                  <a:cubicBezTo>
                    <a:pt x="1240" y="3656"/>
                    <a:pt x="1240" y="3656"/>
                    <a:pt x="1240" y="3656"/>
                  </a:cubicBezTo>
                  <a:cubicBezTo>
                    <a:pt x="1159" y="3658"/>
                    <a:pt x="1153" y="3733"/>
                    <a:pt x="1125" y="3739"/>
                  </a:cubicBezTo>
                  <a:cubicBezTo>
                    <a:pt x="1087" y="3701"/>
                    <a:pt x="1087" y="3701"/>
                    <a:pt x="1087" y="3701"/>
                  </a:cubicBezTo>
                  <a:cubicBezTo>
                    <a:pt x="1103" y="3692"/>
                    <a:pt x="1172" y="3660"/>
                    <a:pt x="1172" y="3642"/>
                  </a:cubicBezTo>
                  <a:cubicBezTo>
                    <a:pt x="1172" y="3632"/>
                    <a:pt x="1169" y="3629"/>
                    <a:pt x="1159" y="3629"/>
                  </a:cubicBezTo>
                  <a:cubicBezTo>
                    <a:pt x="1123" y="3629"/>
                    <a:pt x="1123" y="3629"/>
                    <a:pt x="1123" y="3629"/>
                  </a:cubicBezTo>
                  <a:cubicBezTo>
                    <a:pt x="1084" y="3629"/>
                    <a:pt x="1062" y="3644"/>
                    <a:pt x="1029" y="3652"/>
                  </a:cubicBezTo>
                  <a:cubicBezTo>
                    <a:pt x="1002" y="3659"/>
                    <a:pt x="954" y="3651"/>
                    <a:pt x="917" y="3651"/>
                  </a:cubicBezTo>
                  <a:cubicBezTo>
                    <a:pt x="965" y="2312"/>
                    <a:pt x="965" y="2312"/>
                    <a:pt x="965" y="2312"/>
                  </a:cubicBezTo>
                  <a:cubicBezTo>
                    <a:pt x="960" y="2311"/>
                    <a:pt x="960" y="2311"/>
                    <a:pt x="960" y="2311"/>
                  </a:cubicBezTo>
                  <a:cubicBezTo>
                    <a:pt x="1207" y="2290"/>
                    <a:pt x="1207" y="2290"/>
                    <a:pt x="1207" y="2290"/>
                  </a:cubicBezTo>
                  <a:cubicBezTo>
                    <a:pt x="1150" y="2506"/>
                    <a:pt x="1150" y="2506"/>
                    <a:pt x="1150" y="2506"/>
                  </a:cubicBezTo>
                  <a:cubicBezTo>
                    <a:pt x="1187" y="2481"/>
                    <a:pt x="1279" y="2281"/>
                    <a:pt x="1298" y="2281"/>
                  </a:cubicBezTo>
                  <a:cubicBezTo>
                    <a:pt x="1325" y="2281"/>
                    <a:pt x="1325" y="2281"/>
                    <a:pt x="1325" y="2281"/>
                  </a:cubicBezTo>
                  <a:cubicBezTo>
                    <a:pt x="1325" y="2308"/>
                    <a:pt x="1325" y="2308"/>
                    <a:pt x="1325" y="2308"/>
                  </a:cubicBezTo>
                  <a:cubicBezTo>
                    <a:pt x="1341" y="2311"/>
                    <a:pt x="1341" y="2317"/>
                    <a:pt x="1357" y="2317"/>
                  </a:cubicBezTo>
                  <a:cubicBezTo>
                    <a:pt x="1371" y="2317"/>
                    <a:pt x="1371" y="2317"/>
                    <a:pt x="1371" y="2317"/>
                  </a:cubicBezTo>
                  <a:cubicBezTo>
                    <a:pt x="1385" y="2317"/>
                    <a:pt x="1398" y="2289"/>
                    <a:pt x="1398" y="2281"/>
                  </a:cubicBezTo>
                  <a:cubicBezTo>
                    <a:pt x="1398" y="2243"/>
                    <a:pt x="1369" y="2219"/>
                    <a:pt x="1327" y="2216"/>
                  </a:cubicBezTo>
                  <a:cubicBezTo>
                    <a:pt x="1506" y="1875"/>
                    <a:pt x="1506" y="1875"/>
                    <a:pt x="1506" y="1875"/>
                  </a:cubicBezTo>
                  <a:cubicBezTo>
                    <a:pt x="1515" y="1875"/>
                    <a:pt x="1515" y="1875"/>
                    <a:pt x="1515" y="1875"/>
                  </a:cubicBezTo>
                  <a:cubicBezTo>
                    <a:pt x="1515" y="1903"/>
                    <a:pt x="1582" y="2060"/>
                    <a:pt x="1597" y="2091"/>
                  </a:cubicBezTo>
                  <a:cubicBezTo>
                    <a:pt x="1607" y="2112"/>
                    <a:pt x="1686" y="2292"/>
                    <a:pt x="1685" y="2297"/>
                  </a:cubicBezTo>
                  <a:cubicBezTo>
                    <a:pt x="1599" y="2351"/>
                    <a:pt x="1599" y="2351"/>
                    <a:pt x="1599" y="2351"/>
                  </a:cubicBezTo>
                  <a:cubicBezTo>
                    <a:pt x="1601" y="2355"/>
                    <a:pt x="1601" y="2355"/>
                    <a:pt x="1601" y="2355"/>
                  </a:cubicBezTo>
                  <a:cubicBezTo>
                    <a:pt x="1700" y="2317"/>
                    <a:pt x="1700" y="2317"/>
                    <a:pt x="1700" y="2317"/>
                  </a:cubicBezTo>
                  <a:cubicBezTo>
                    <a:pt x="1700" y="2348"/>
                    <a:pt x="1758" y="2443"/>
                    <a:pt x="1758" y="2452"/>
                  </a:cubicBezTo>
                  <a:cubicBezTo>
                    <a:pt x="1758" y="2465"/>
                    <a:pt x="1723" y="2501"/>
                    <a:pt x="1719" y="2525"/>
                  </a:cubicBezTo>
                  <a:cubicBezTo>
                    <a:pt x="1768" y="2475"/>
                    <a:pt x="1768" y="2475"/>
                    <a:pt x="1768" y="2475"/>
                  </a:cubicBezTo>
                  <a:cubicBezTo>
                    <a:pt x="1769" y="2480"/>
                    <a:pt x="1769" y="2480"/>
                    <a:pt x="1769" y="2480"/>
                  </a:cubicBezTo>
                  <a:cubicBezTo>
                    <a:pt x="1860" y="2679"/>
                    <a:pt x="1860" y="2679"/>
                    <a:pt x="1860" y="2679"/>
                  </a:cubicBezTo>
                  <a:cubicBezTo>
                    <a:pt x="1865" y="2677"/>
                    <a:pt x="1865" y="2677"/>
                    <a:pt x="1865" y="2677"/>
                  </a:cubicBezTo>
                  <a:cubicBezTo>
                    <a:pt x="1826" y="2416"/>
                    <a:pt x="1826" y="2416"/>
                    <a:pt x="1826" y="2416"/>
                  </a:cubicBezTo>
                  <a:cubicBezTo>
                    <a:pt x="1824" y="2401"/>
                    <a:pt x="2040" y="2194"/>
                    <a:pt x="2049" y="2165"/>
                  </a:cubicBezTo>
                  <a:cubicBezTo>
                    <a:pt x="2086" y="2200"/>
                    <a:pt x="2086" y="2200"/>
                    <a:pt x="2086" y="2200"/>
                  </a:cubicBezTo>
                  <a:cubicBezTo>
                    <a:pt x="2093" y="2826"/>
                    <a:pt x="2093" y="2826"/>
                    <a:pt x="2093" y="2826"/>
                  </a:cubicBezTo>
                  <a:cubicBezTo>
                    <a:pt x="2097" y="2828"/>
                    <a:pt x="2097" y="2828"/>
                    <a:pt x="2097" y="2828"/>
                  </a:cubicBezTo>
                  <a:cubicBezTo>
                    <a:pt x="2221" y="2305"/>
                    <a:pt x="2221" y="2305"/>
                    <a:pt x="2221" y="2305"/>
                  </a:cubicBezTo>
                  <a:cubicBezTo>
                    <a:pt x="2298" y="2368"/>
                    <a:pt x="2298" y="2368"/>
                    <a:pt x="2298" y="2368"/>
                  </a:cubicBezTo>
                  <a:cubicBezTo>
                    <a:pt x="2301" y="2365"/>
                    <a:pt x="2301" y="2365"/>
                    <a:pt x="2301" y="2365"/>
                  </a:cubicBezTo>
                  <a:cubicBezTo>
                    <a:pt x="2226" y="2276"/>
                    <a:pt x="2226" y="2276"/>
                    <a:pt x="2226" y="2276"/>
                  </a:cubicBezTo>
                  <a:cubicBezTo>
                    <a:pt x="2246" y="2197"/>
                    <a:pt x="2246" y="2197"/>
                    <a:pt x="2246" y="2197"/>
                  </a:cubicBezTo>
                  <a:cubicBezTo>
                    <a:pt x="2930" y="2490"/>
                    <a:pt x="2930" y="2490"/>
                    <a:pt x="2930" y="2490"/>
                  </a:cubicBezTo>
                  <a:cubicBezTo>
                    <a:pt x="2932" y="2485"/>
                    <a:pt x="2932" y="2485"/>
                    <a:pt x="2932" y="2485"/>
                  </a:cubicBezTo>
                  <a:cubicBezTo>
                    <a:pt x="2311" y="2094"/>
                    <a:pt x="2311" y="2094"/>
                    <a:pt x="2311" y="2094"/>
                  </a:cubicBezTo>
                  <a:cubicBezTo>
                    <a:pt x="2314" y="2088"/>
                    <a:pt x="2314" y="2088"/>
                    <a:pt x="2314" y="2088"/>
                  </a:cubicBezTo>
                  <a:cubicBezTo>
                    <a:pt x="2957" y="2236"/>
                    <a:pt x="2957" y="2236"/>
                    <a:pt x="2957" y="2236"/>
                  </a:cubicBezTo>
                  <a:cubicBezTo>
                    <a:pt x="2936" y="2206"/>
                    <a:pt x="2420" y="2037"/>
                    <a:pt x="2331" y="2037"/>
                  </a:cubicBezTo>
                  <a:cubicBezTo>
                    <a:pt x="2295" y="2037"/>
                    <a:pt x="2295" y="2037"/>
                    <a:pt x="2295" y="2037"/>
                  </a:cubicBezTo>
                  <a:cubicBezTo>
                    <a:pt x="2271" y="2037"/>
                    <a:pt x="2261" y="2045"/>
                    <a:pt x="2244" y="2039"/>
                  </a:cubicBezTo>
                  <a:cubicBezTo>
                    <a:pt x="2232" y="2035"/>
                    <a:pt x="2207" y="2024"/>
                    <a:pt x="2196" y="2024"/>
                  </a:cubicBezTo>
                  <a:cubicBezTo>
                    <a:pt x="2178" y="2024"/>
                    <a:pt x="2178" y="2024"/>
                    <a:pt x="2178" y="2024"/>
                  </a:cubicBezTo>
                  <a:cubicBezTo>
                    <a:pt x="2138" y="2024"/>
                    <a:pt x="2091" y="2055"/>
                    <a:pt x="2047" y="2055"/>
                  </a:cubicBezTo>
                  <a:cubicBezTo>
                    <a:pt x="2037" y="2055"/>
                    <a:pt x="1851" y="1801"/>
                    <a:pt x="1803" y="1776"/>
                  </a:cubicBezTo>
                  <a:cubicBezTo>
                    <a:pt x="1804" y="1508"/>
                    <a:pt x="1804" y="1508"/>
                    <a:pt x="1804" y="1508"/>
                  </a:cubicBezTo>
                  <a:cubicBezTo>
                    <a:pt x="2101" y="1708"/>
                    <a:pt x="2101" y="1708"/>
                    <a:pt x="2101" y="1708"/>
                  </a:cubicBezTo>
                  <a:cubicBezTo>
                    <a:pt x="2072" y="1665"/>
                    <a:pt x="1799" y="1439"/>
                    <a:pt x="1799" y="1415"/>
                  </a:cubicBezTo>
                  <a:cubicBezTo>
                    <a:pt x="1799" y="1348"/>
                    <a:pt x="1799" y="1348"/>
                    <a:pt x="1799" y="1348"/>
                  </a:cubicBezTo>
                  <a:cubicBezTo>
                    <a:pt x="1833" y="1356"/>
                    <a:pt x="1863" y="1357"/>
                    <a:pt x="1893" y="1371"/>
                  </a:cubicBezTo>
                  <a:cubicBezTo>
                    <a:pt x="1919" y="1383"/>
                    <a:pt x="1945" y="1397"/>
                    <a:pt x="1976" y="1409"/>
                  </a:cubicBezTo>
                  <a:cubicBezTo>
                    <a:pt x="2023" y="1429"/>
                    <a:pt x="2102" y="1473"/>
                    <a:pt x="2148" y="1480"/>
                  </a:cubicBezTo>
                  <a:cubicBezTo>
                    <a:pt x="1988" y="1378"/>
                    <a:pt x="1988" y="1378"/>
                    <a:pt x="1988" y="1378"/>
                  </a:cubicBezTo>
                  <a:cubicBezTo>
                    <a:pt x="2454" y="1448"/>
                    <a:pt x="2454" y="1448"/>
                    <a:pt x="2454" y="1448"/>
                  </a:cubicBezTo>
                  <a:cubicBezTo>
                    <a:pt x="1821" y="1248"/>
                    <a:pt x="1821" y="1248"/>
                    <a:pt x="1821" y="1248"/>
                  </a:cubicBezTo>
                  <a:cubicBezTo>
                    <a:pt x="1821" y="1240"/>
                    <a:pt x="1821" y="1240"/>
                    <a:pt x="1821" y="1240"/>
                  </a:cubicBezTo>
                  <a:cubicBezTo>
                    <a:pt x="2349" y="1230"/>
                    <a:pt x="2349" y="1230"/>
                    <a:pt x="2349" y="1230"/>
                  </a:cubicBezTo>
                  <a:cubicBezTo>
                    <a:pt x="2416" y="1230"/>
                    <a:pt x="2416" y="1230"/>
                    <a:pt x="2416" y="1230"/>
                  </a:cubicBezTo>
                  <a:cubicBezTo>
                    <a:pt x="2416" y="1223"/>
                    <a:pt x="2416" y="1223"/>
                    <a:pt x="2416" y="1223"/>
                  </a:cubicBezTo>
                  <a:cubicBezTo>
                    <a:pt x="2033" y="1190"/>
                    <a:pt x="2033" y="1190"/>
                    <a:pt x="2033" y="1190"/>
                  </a:cubicBezTo>
                  <a:cubicBezTo>
                    <a:pt x="1911" y="1188"/>
                    <a:pt x="1911" y="1188"/>
                    <a:pt x="1911" y="1188"/>
                  </a:cubicBezTo>
                  <a:cubicBezTo>
                    <a:pt x="1814" y="1197"/>
                    <a:pt x="1814" y="1197"/>
                    <a:pt x="1814" y="1197"/>
                  </a:cubicBezTo>
                  <a:cubicBezTo>
                    <a:pt x="1863" y="1089"/>
                    <a:pt x="1863" y="1089"/>
                    <a:pt x="1863" y="1089"/>
                  </a:cubicBezTo>
                  <a:cubicBezTo>
                    <a:pt x="1889" y="1104"/>
                    <a:pt x="1889" y="1104"/>
                    <a:pt x="1889" y="1104"/>
                  </a:cubicBezTo>
                  <a:cubicBezTo>
                    <a:pt x="1885" y="1098"/>
                    <a:pt x="1871" y="1085"/>
                    <a:pt x="1871" y="1082"/>
                  </a:cubicBezTo>
                  <a:cubicBezTo>
                    <a:pt x="1871" y="1070"/>
                    <a:pt x="1952" y="909"/>
                    <a:pt x="1964" y="886"/>
                  </a:cubicBezTo>
                  <a:cubicBezTo>
                    <a:pt x="1975" y="864"/>
                    <a:pt x="2053" y="689"/>
                    <a:pt x="2060" y="689"/>
                  </a:cubicBezTo>
                  <a:cubicBezTo>
                    <a:pt x="2077" y="689"/>
                    <a:pt x="2199" y="795"/>
                    <a:pt x="2227" y="802"/>
                  </a:cubicBezTo>
                  <a:cubicBezTo>
                    <a:pt x="2226" y="810"/>
                    <a:pt x="2226" y="810"/>
                    <a:pt x="2226" y="810"/>
                  </a:cubicBezTo>
                  <a:cubicBezTo>
                    <a:pt x="2146" y="853"/>
                    <a:pt x="2146" y="853"/>
                    <a:pt x="2146" y="853"/>
                  </a:cubicBezTo>
                  <a:cubicBezTo>
                    <a:pt x="2254" y="825"/>
                    <a:pt x="2254" y="825"/>
                    <a:pt x="2254" y="825"/>
                  </a:cubicBezTo>
                  <a:cubicBezTo>
                    <a:pt x="2449" y="970"/>
                    <a:pt x="2449" y="970"/>
                    <a:pt x="2449" y="970"/>
                  </a:cubicBezTo>
                  <a:cubicBezTo>
                    <a:pt x="2362" y="1095"/>
                    <a:pt x="2362" y="1095"/>
                    <a:pt x="2362" y="1095"/>
                  </a:cubicBezTo>
                  <a:cubicBezTo>
                    <a:pt x="2393" y="1087"/>
                    <a:pt x="2480" y="1000"/>
                    <a:pt x="2493" y="1000"/>
                  </a:cubicBezTo>
                  <a:cubicBezTo>
                    <a:pt x="2509" y="1000"/>
                    <a:pt x="2581" y="1067"/>
                    <a:pt x="2603" y="1071"/>
                  </a:cubicBezTo>
                  <a:cubicBezTo>
                    <a:pt x="2511" y="987"/>
                    <a:pt x="2511" y="987"/>
                    <a:pt x="2511" y="987"/>
                  </a:cubicBezTo>
                  <a:cubicBezTo>
                    <a:pt x="2514" y="981"/>
                    <a:pt x="2514" y="981"/>
                    <a:pt x="2514" y="981"/>
                  </a:cubicBezTo>
                  <a:cubicBezTo>
                    <a:pt x="2854" y="685"/>
                    <a:pt x="2854" y="685"/>
                    <a:pt x="2854" y="685"/>
                  </a:cubicBezTo>
                  <a:cubicBezTo>
                    <a:pt x="2854" y="791"/>
                    <a:pt x="2877" y="1420"/>
                    <a:pt x="2903" y="1452"/>
                  </a:cubicBezTo>
                  <a:cubicBezTo>
                    <a:pt x="3025" y="771"/>
                    <a:pt x="3025" y="771"/>
                    <a:pt x="3025" y="771"/>
                  </a:cubicBezTo>
                  <a:cubicBezTo>
                    <a:pt x="3345" y="1321"/>
                    <a:pt x="3345" y="1321"/>
                    <a:pt x="3345" y="1321"/>
                  </a:cubicBezTo>
                  <a:cubicBezTo>
                    <a:pt x="3342" y="1285"/>
                    <a:pt x="3263" y="1071"/>
                    <a:pt x="3245" y="1019"/>
                  </a:cubicBezTo>
                  <a:cubicBezTo>
                    <a:pt x="3233" y="983"/>
                    <a:pt x="3142" y="731"/>
                    <a:pt x="3142" y="716"/>
                  </a:cubicBezTo>
                  <a:cubicBezTo>
                    <a:pt x="3142" y="702"/>
                    <a:pt x="3240" y="591"/>
                    <a:pt x="3255" y="581"/>
                  </a:cubicBezTo>
                  <a:cubicBezTo>
                    <a:pt x="3581" y="809"/>
                    <a:pt x="3581" y="809"/>
                    <a:pt x="3581" y="809"/>
                  </a:cubicBezTo>
                  <a:cubicBezTo>
                    <a:pt x="3295" y="527"/>
                    <a:pt x="3295" y="527"/>
                    <a:pt x="3295" y="527"/>
                  </a:cubicBezTo>
                  <a:cubicBezTo>
                    <a:pt x="3330" y="489"/>
                    <a:pt x="3330" y="489"/>
                    <a:pt x="3330" y="489"/>
                  </a:cubicBezTo>
                  <a:cubicBezTo>
                    <a:pt x="3329" y="482"/>
                    <a:pt x="3329" y="482"/>
                    <a:pt x="3329" y="482"/>
                  </a:cubicBezTo>
                  <a:cubicBezTo>
                    <a:pt x="3620" y="619"/>
                    <a:pt x="3620" y="619"/>
                    <a:pt x="3620" y="619"/>
                  </a:cubicBezTo>
                  <a:cubicBezTo>
                    <a:pt x="3622" y="614"/>
                    <a:pt x="3622" y="614"/>
                    <a:pt x="3622" y="614"/>
                  </a:cubicBezTo>
                  <a:cubicBezTo>
                    <a:pt x="3453" y="505"/>
                    <a:pt x="3453" y="505"/>
                    <a:pt x="3453" y="505"/>
                  </a:cubicBezTo>
                  <a:cubicBezTo>
                    <a:pt x="3364" y="453"/>
                    <a:pt x="3364" y="453"/>
                    <a:pt x="3364" y="453"/>
                  </a:cubicBezTo>
                  <a:cubicBezTo>
                    <a:pt x="3368" y="439"/>
                    <a:pt x="3463" y="324"/>
                    <a:pt x="3476" y="324"/>
                  </a:cubicBezTo>
                  <a:cubicBezTo>
                    <a:pt x="3479" y="324"/>
                    <a:pt x="3512" y="362"/>
                    <a:pt x="3512" y="374"/>
                  </a:cubicBezTo>
                  <a:cubicBezTo>
                    <a:pt x="3512" y="393"/>
                    <a:pt x="3458" y="467"/>
                    <a:pt x="3467" y="482"/>
                  </a:cubicBezTo>
                  <a:cubicBezTo>
                    <a:pt x="3540" y="400"/>
                    <a:pt x="3540" y="400"/>
                    <a:pt x="3540" y="400"/>
                  </a:cubicBezTo>
                  <a:cubicBezTo>
                    <a:pt x="3883" y="810"/>
                    <a:pt x="3883" y="810"/>
                    <a:pt x="3883" y="810"/>
                  </a:cubicBezTo>
                  <a:cubicBezTo>
                    <a:pt x="3598" y="329"/>
                    <a:pt x="3598" y="329"/>
                    <a:pt x="3598" y="329"/>
                  </a:cubicBezTo>
                  <a:cubicBezTo>
                    <a:pt x="3601" y="324"/>
                    <a:pt x="3608" y="311"/>
                    <a:pt x="3616" y="311"/>
                  </a:cubicBezTo>
                  <a:cubicBezTo>
                    <a:pt x="3633" y="311"/>
                    <a:pt x="3938" y="586"/>
                    <a:pt x="3985" y="617"/>
                  </a:cubicBezTo>
                  <a:cubicBezTo>
                    <a:pt x="3978" y="588"/>
                    <a:pt x="3680" y="283"/>
                    <a:pt x="3644" y="272"/>
                  </a:cubicBezTo>
                  <a:cubicBezTo>
                    <a:pt x="3810" y="80"/>
                    <a:pt x="3810" y="80"/>
                    <a:pt x="3810" y="80"/>
                  </a:cubicBezTo>
                  <a:cubicBezTo>
                    <a:pt x="4220" y="572"/>
                    <a:pt x="4220" y="572"/>
                    <a:pt x="4220" y="572"/>
                  </a:cubicBezTo>
                  <a:cubicBezTo>
                    <a:pt x="3892" y="16"/>
                    <a:pt x="3892" y="16"/>
                    <a:pt x="3892" y="16"/>
                  </a:cubicBezTo>
                  <a:cubicBezTo>
                    <a:pt x="4328" y="383"/>
                    <a:pt x="4328" y="383"/>
                    <a:pt x="4328" y="383"/>
                  </a:cubicBezTo>
                  <a:cubicBezTo>
                    <a:pt x="4324" y="367"/>
                    <a:pt x="4170" y="205"/>
                    <a:pt x="4146" y="181"/>
                  </a:cubicBezTo>
                  <a:cubicBezTo>
                    <a:pt x="4113" y="148"/>
                    <a:pt x="4083" y="121"/>
                    <a:pt x="4049" y="89"/>
                  </a:cubicBezTo>
                  <a:cubicBezTo>
                    <a:pt x="4030" y="70"/>
                    <a:pt x="3952" y="10"/>
                    <a:pt x="3945" y="0"/>
                  </a:cubicBezTo>
                  <a:cubicBezTo>
                    <a:pt x="3701" y="0"/>
                    <a:pt x="3701" y="0"/>
                    <a:pt x="3701" y="0"/>
                  </a:cubicBezTo>
                  <a:cubicBezTo>
                    <a:pt x="3589" y="225"/>
                    <a:pt x="3589" y="225"/>
                    <a:pt x="3589" y="225"/>
                  </a:cubicBezTo>
                  <a:cubicBezTo>
                    <a:pt x="3566" y="223"/>
                    <a:pt x="3557" y="212"/>
                    <a:pt x="3548" y="212"/>
                  </a:cubicBezTo>
                  <a:cubicBezTo>
                    <a:pt x="3535" y="212"/>
                    <a:pt x="3535" y="212"/>
                    <a:pt x="3535" y="212"/>
                  </a:cubicBezTo>
                  <a:cubicBezTo>
                    <a:pt x="3529" y="191"/>
                    <a:pt x="3495" y="164"/>
                    <a:pt x="3475" y="158"/>
                  </a:cubicBezTo>
                  <a:cubicBezTo>
                    <a:pt x="3470" y="156"/>
                    <a:pt x="3385" y="144"/>
                    <a:pt x="3381" y="144"/>
                  </a:cubicBezTo>
                  <a:cubicBezTo>
                    <a:pt x="2930" y="189"/>
                    <a:pt x="2930" y="189"/>
                    <a:pt x="2930" y="189"/>
                  </a:cubicBezTo>
                  <a:cubicBezTo>
                    <a:pt x="2930" y="194"/>
                    <a:pt x="2930" y="194"/>
                    <a:pt x="2930" y="194"/>
                  </a:cubicBezTo>
                  <a:cubicBezTo>
                    <a:pt x="3169" y="207"/>
                    <a:pt x="3169" y="207"/>
                    <a:pt x="3169" y="207"/>
                  </a:cubicBezTo>
                  <a:cubicBezTo>
                    <a:pt x="3210" y="207"/>
                    <a:pt x="3210" y="207"/>
                    <a:pt x="3210" y="207"/>
                  </a:cubicBezTo>
                  <a:cubicBezTo>
                    <a:pt x="3206" y="218"/>
                    <a:pt x="2961" y="362"/>
                    <a:pt x="2932" y="371"/>
                  </a:cubicBezTo>
                  <a:cubicBezTo>
                    <a:pt x="2887" y="386"/>
                    <a:pt x="2817" y="414"/>
                    <a:pt x="2773" y="433"/>
                  </a:cubicBezTo>
                  <a:cubicBezTo>
                    <a:pt x="2748" y="445"/>
                    <a:pt x="2637" y="488"/>
                    <a:pt x="2615" y="491"/>
                  </a:cubicBezTo>
                  <a:cubicBezTo>
                    <a:pt x="2547" y="500"/>
                    <a:pt x="2477" y="496"/>
                    <a:pt x="2410" y="507"/>
                  </a:cubicBezTo>
                  <a:cubicBezTo>
                    <a:pt x="2309" y="525"/>
                    <a:pt x="2304" y="521"/>
                    <a:pt x="2238" y="480"/>
                  </a:cubicBezTo>
                  <a:cubicBezTo>
                    <a:pt x="2175" y="442"/>
                    <a:pt x="2019" y="351"/>
                    <a:pt x="1930" y="351"/>
                  </a:cubicBezTo>
                  <a:cubicBezTo>
                    <a:pt x="1902" y="333"/>
                    <a:pt x="1880" y="312"/>
                    <a:pt x="1828" y="322"/>
                  </a:cubicBezTo>
                  <a:cubicBezTo>
                    <a:pt x="1813" y="324"/>
                    <a:pt x="1710" y="338"/>
                    <a:pt x="1709" y="338"/>
                  </a:cubicBezTo>
                  <a:cubicBezTo>
                    <a:pt x="1685" y="338"/>
                    <a:pt x="1556" y="243"/>
                    <a:pt x="1452" y="243"/>
                  </a:cubicBezTo>
                  <a:cubicBezTo>
                    <a:pt x="1465" y="0"/>
                    <a:pt x="1465" y="0"/>
                    <a:pt x="1465" y="0"/>
                  </a:cubicBezTo>
                  <a:cubicBezTo>
                    <a:pt x="1416" y="0"/>
                    <a:pt x="1416" y="0"/>
                    <a:pt x="1416" y="0"/>
                  </a:cubicBezTo>
                  <a:cubicBezTo>
                    <a:pt x="1400" y="189"/>
                    <a:pt x="1400" y="189"/>
                    <a:pt x="1400" y="189"/>
                  </a:cubicBezTo>
                  <a:cubicBezTo>
                    <a:pt x="1402" y="212"/>
                    <a:pt x="1402" y="212"/>
                    <a:pt x="1402" y="212"/>
                  </a:cubicBezTo>
                  <a:cubicBezTo>
                    <a:pt x="1380" y="212"/>
                    <a:pt x="1295" y="214"/>
                    <a:pt x="1277" y="218"/>
                  </a:cubicBezTo>
                  <a:cubicBezTo>
                    <a:pt x="1256" y="223"/>
                    <a:pt x="1199" y="252"/>
                    <a:pt x="1181" y="252"/>
                  </a:cubicBezTo>
                  <a:cubicBezTo>
                    <a:pt x="1060" y="252"/>
                    <a:pt x="1060" y="252"/>
                    <a:pt x="1060" y="252"/>
                  </a:cubicBezTo>
                  <a:cubicBezTo>
                    <a:pt x="1073" y="0"/>
                    <a:pt x="1073" y="0"/>
                    <a:pt x="1073" y="0"/>
                  </a:cubicBezTo>
                  <a:cubicBezTo>
                    <a:pt x="1019" y="0"/>
                    <a:pt x="1019" y="0"/>
                    <a:pt x="1019" y="0"/>
                  </a:cubicBezTo>
                  <a:cubicBezTo>
                    <a:pt x="1007" y="252"/>
                    <a:pt x="1007" y="252"/>
                    <a:pt x="1007" y="252"/>
                  </a:cubicBezTo>
                  <a:cubicBezTo>
                    <a:pt x="965" y="252"/>
                    <a:pt x="965" y="252"/>
                    <a:pt x="965" y="252"/>
                  </a:cubicBezTo>
                  <a:cubicBezTo>
                    <a:pt x="908" y="252"/>
                    <a:pt x="801" y="251"/>
                    <a:pt x="751" y="259"/>
                  </a:cubicBezTo>
                  <a:cubicBezTo>
                    <a:pt x="719" y="265"/>
                    <a:pt x="684" y="266"/>
                    <a:pt x="653" y="270"/>
                  </a:cubicBezTo>
                  <a:cubicBezTo>
                    <a:pt x="619" y="274"/>
                    <a:pt x="586" y="286"/>
                    <a:pt x="564" y="288"/>
                  </a:cubicBezTo>
                  <a:cubicBezTo>
                    <a:pt x="564" y="0"/>
                    <a:pt x="564" y="0"/>
                    <a:pt x="564" y="0"/>
                  </a:cubicBezTo>
                  <a:cubicBezTo>
                    <a:pt x="514" y="0"/>
                    <a:pt x="514" y="0"/>
                    <a:pt x="514" y="0"/>
                  </a:cubicBezTo>
                  <a:cubicBezTo>
                    <a:pt x="514" y="324"/>
                    <a:pt x="514" y="324"/>
                    <a:pt x="514" y="324"/>
                  </a:cubicBezTo>
                  <a:cubicBezTo>
                    <a:pt x="483" y="317"/>
                    <a:pt x="461" y="293"/>
                    <a:pt x="415" y="293"/>
                  </a:cubicBezTo>
                  <a:cubicBezTo>
                    <a:pt x="379" y="293"/>
                    <a:pt x="379" y="293"/>
                    <a:pt x="379" y="293"/>
                  </a:cubicBezTo>
                  <a:cubicBezTo>
                    <a:pt x="358" y="293"/>
                    <a:pt x="354" y="306"/>
                    <a:pt x="320" y="306"/>
                  </a:cubicBezTo>
                  <a:cubicBezTo>
                    <a:pt x="320" y="0"/>
                    <a:pt x="320" y="0"/>
                    <a:pt x="320" y="0"/>
                  </a:cubicBezTo>
                  <a:cubicBezTo>
                    <a:pt x="266" y="0"/>
                    <a:pt x="266" y="0"/>
                    <a:pt x="266" y="0"/>
                  </a:cubicBezTo>
                  <a:cubicBezTo>
                    <a:pt x="272" y="320"/>
                    <a:pt x="272" y="320"/>
                    <a:pt x="272" y="320"/>
                  </a:cubicBezTo>
                  <a:cubicBezTo>
                    <a:pt x="268" y="317"/>
                    <a:pt x="268" y="317"/>
                    <a:pt x="268" y="317"/>
                  </a:cubicBezTo>
                  <a:cubicBezTo>
                    <a:pt x="223" y="363"/>
                    <a:pt x="223" y="363"/>
                    <a:pt x="223" y="363"/>
                  </a:cubicBezTo>
                  <a:cubicBezTo>
                    <a:pt x="215" y="362"/>
                    <a:pt x="215" y="360"/>
                    <a:pt x="203" y="360"/>
                  </a:cubicBezTo>
                  <a:cubicBezTo>
                    <a:pt x="176" y="360"/>
                    <a:pt x="176" y="360"/>
                    <a:pt x="176" y="360"/>
                  </a:cubicBezTo>
                  <a:cubicBezTo>
                    <a:pt x="157" y="360"/>
                    <a:pt x="131" y="395"/>
                    <a:pt x="123" y="411"/>
                  </a:cubicBezTo>
                  <a:cubicBezTo>
                    <a:pt x="117" y="424"/>
                    <a:pt x="116" y="436"/>
                    <a:pt x="110" y="448"/>
                  </a:cubicBezTo>
                  <a:cubicBezTo>
                    <a:pt x="102" y="463"/>
                    <a:pt x="98" y="456"/>
                    <a:pt x="86" y="473"/>
                  </a:cubicBezTo>
                  <a:cubicBezTo>
                    <a:pt x="63" y="504"/>
                    <a:pt x="24" y="558"/>
                    <a:pt x="0" y="5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6686" y="2994"/>
              <a:ext cx="403" cy="270"/>
            </a:xfrm>
            <a:custGeom>
              <a:avLst/>
              <a:gdLst>
                <a:gd name="T0" fmla="*/ 740 w 995"/>
                <a:gd name="T1" fmla="*/ 631 h 631"/>
                <a:gd name="T2" fmla="*/ 663 w 995"/>
                <a:gd name="T3" fmla="*/ 371 h 631"/>
                <a:gd name="T4" fmla="*/ 582 w 995"/>
                <a:gd name="T5" fmla="*/ 117 h 631"/>
                <a:gd name="T6" fmla="*/ 995 w 995"/>
                <a:gd name="T7" fmla="*/ 378 h 631"/>
                <a:gd name="T8" fmla="*/ 789 w 995"/>
                <a:gd name="T9" fmla="*/ 176 h 631"/>
                <a:gd name="T10" fmla="*/ 685 w 995"/>
                <a:gd name="T11" fmla="*/ 78 h 631"/>
                <a:gd name="T12" fmla="*/ 629 w 995"/>
                <a:gd name="T13" fmla="*/ 30 h 631"/>
                <a:gd name="T14" fmla="*/ 559 w 995"/>
                <a:gd name="T15" fmla="*/ 0 h 631"/>
                <a:gd name="T16" fmla="*/ 528 w 995"/>
                <a:gd name="T17" fmla="*/ 0 h 631"/>
                <a:gd name="T18" fmla="*/ 453 w 995"/>
                <a:gd name="T19" fmla="*/ 11 h 631"/>
                <a:gd name="T20" fmla="*/ 406 w 995"/>
                <a:gd name="T21" fmla="*/ 45 h 631"/>
                <a:gd name="T22" fmla="*/ 379 w 995"/>
                <a:gd name="T23" fmla="*/ 41 h 631"/>
                <a:gd name="T24" fmla="*/ 375 w 995"/>
                <a:gd name="T25" fmla="*/ 41 h 631"/>
                <a:gd name="T26" fmla="*/ 320 w 995"/>
                <a:gd name="T27" fmla="*/ 90 h 631"/>
                <a:gd name="T28" fmla="*/ 272 w 995"/>
                <a:gd name="T29" fmla="*/ 146 h 631"/>
                <a:gd name="T30" fmla="*/ 178 w 995"/>
                <a:gd name="T31" fmla="*/ 259 h 631"/>
                <a:gd name="T32" fmla="*/ 0 w 995"/>
                <a:gd name="T33" fmla="*/ 496 h 631"/>
                <a:gd name="T34" fmla="*/ 282 w 995"/>
                <a:gd name="T35" fmla="*/ 237 h 631"/>
                <a:gd name="T36" fmla="*/ 284 w 995"/>
                <a:gd name="T37" fmla="*/ 253 h 631"/>
                <a:gd name="T38" fmla="*/ 239 w 995"/>
                <a:gd name="T39" fmla="*/ 586 h 631"/>
                <a:gd name="T40" fmla="*/ 438 w 995"/>
                <a:gd name="T41" fmla="*/ 126 h 631"/>
                <a:gd name="T42" fmla="*/ 740 w 995"/>
                <a:gd name="T43"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5" h="631">
                  <a:moveTo>
                    <a:pt x="740" y="631"/>
                  </a:moveTo>
                  <a:cubicBezTo>
                    <a:pt x="740" y="585"/>
                    <a:pt x="678" y="422"/>
                    <a:pt x="663" y="371"/>
                  </a:cubicBezTo>
                  <a:cubicBezTo>
                    <a:pt x="649" y="327"/>
                    <a:pt x="583" y="151"/>
                    <a:pt x="582" y="117"/>
                  </a:cubicBezTo>
                  <a:cubicBezTo>
                    <a:pt x="995" y="378"/>
                    <a:pt x="995" y="378"/>
                    <a:pt x="995" y="378"/>
                  </a:cubicBezTo>
                  <a:cubicBezTo>
                    <a:pt x="985" y="357"/>
                    <a:pt x="810" y="191"/>
                    <a:pt x="789" y="176"/>
                  </a:cubicBezTo>
                  <a:cubicBezTo>
                    <a:pt x="766" y="159"/>
                    <a:pt x="709" y="102"/>
                    <a:pt x="685" y="78"/>
                  </a:cubicBezTo>
                  <a:cubicBezTo>
                    <a:pt x="666" y="60"/>
                    <a:pt x="652" y="44"/>
                    <a:pt x="629" y="30"/>
                  </a:cubicBezTo>
                  <a:cubicBezTo>
                    <a:pt x="619" y="24"/>
                    <a:pt x="569" y="0"/>
                    <a:pt x="559" y="0"/>
                  </a:cubicBezTo>
                  <a:cubicBezTo>
                    <a:pt x="528" y="0"/>
                    <a:pt x="528" y="0"/>
                    <a:pt x="528" y="0"/>
                  </a:cubicBezTo>
                  <a:cubicBezTo>
                    <a:pt x="527" y="0"/>
                    <a:pt x="460" y="9"/>
                    <a:pt x="453" y="11"/>
                  </a:cubicBezTo>
                  <a:cubicBezTo>
                    <a:pt x="436" y="16"/>
                    <a:pt x="419" y="37"/>
                    <a:pt x="406" y="45"/>
                  </a:cubicBezTo>
                  <a:cubicBezTo>
                    <a:pt x="396" y="43"/>
                    <a:pt x="393" y="41"/>
                    <a:pt x="379" y="41"/>
                  </a:cubicBezTo>
                  <a:cubicBezTo>
                    <a:pt x="375" y="41"/>
                    <a:pt x="375" y="41"/>
                    <a:pt x="375" y="41"/>
                  </a:cubicBezTo>
                  <a:cubicBezTo>
                    <a:pt x="347" y="41"/>
                    <a:pt x="330" y="70"/>
                    <a:pt x="320" y="90"/>
                  </a:cubicBezTo>
                  <a:cubicBezTo>
                    <a:pt x="305" y="117"/>
                    <a:pt x="293" y="125"/>
                    <a:pt x="272" y="146"/>
                  </a:cubicBezTo>
                  <a:cubicBezTo>
                    <a:pt x="243" y="175"/>
                    <a:pt x="204" y="225"/>
                    <a:pt x="178" y="259"/>
                  </a:cubicBezTo>
                  <a:cubicBezTo>
                    <a:pt x="119" y="338"/>
                    <a:pt x="54" y="416"/>
                    <a:pt x="0" y="496"/>
                  </a:cubicBezTo>
                  <a:cubicBezTo>
                    <a:pt x="282" y="237"/>
                    <a:pt x="282" y="237"/>
                    <a:pt x="282" y="237"/>
                  </a:cubicBezTo>
                  <a:cubicBezTo>
                    <a:pt x="284" y="253"/>
                    <a:pt x="284" y="253"/>
                    <a:pt x="284" y="253"/>
                  </a:cubicBezTo>
                  <a:cubicBezTo>
                    <a:pt x="239" y="586"/>
                    <a:pt x="239" y="586"/>
                    <a:pt x="239" y="586"/>
                  </a:cubicBezTo>
                  <a:cubicBezTo>
                    <a:pt x="286" y="552"/>
                    <a:pt x="407" y="135"/>
                    <a:pt x="438" y="126"/>
                  </a:cubicBezTo>
                  <a:cubicBezTo>
                    <a:pt x="440" y="158"/>
                    <a:pt x="718" y="616"/>
                    <a:pt x="740" y="6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a:off x="6648" y="3224"/>
              <a:ext cx="331" cy="119"/>
            </a:xfrm>
            <a:custGeom>
              <a:avLst/>
              <a:gdLst>
                <a:gd name="T0" fmla="*/ 816 w 816"/>
                <a:gd name="T1" fmla="*/ 279 h 279"/>
                <a:gd name="T2" fmla="*/ 432 w 816"/>
                <a:gd name="T3" fmla="*/ 122 h 279"/>
                <a:gd name="T4" fmla="*/ 18 w 816"/>
                <a:gd name="T5" fmla="*/ 0 h 279"/>
                <a:gd name="T6" fmla="*/ 13 w 816"/>
                <a:gd name="T7" fmla="*/ 0 h 279"/>
                <a:gd name="T8" fmla="*/ 0 w 816"/>
                <a:gd name="T9" fmla="*/ 13 h 279"/>
                <a:gd name="T10" fmla="*/ 0 w 816"/>
                <a:gd name="T11" fmla="*/ 40 h 279"/>
                <a:gd name="T12" fmla="*/ 95 w 816"/>
                <a:gd name="T13" fmla="*/ 80 h 279"/>
                <a:gd name="T14" fmla="*/ 197 w 816"/>
                <a:gd name="T15" fmla="*/ 109 h 279"/>
                <a:gd name="T16" fmla="*/ 402 w 816"/>
                <a:gd name="T17" fmla="*/ 166 h 279"/>
                <a:gd name="T18" fmla="*/ 610 w 816"/>
                <a:gd name="T19" fmla="*/ 223 h 279"/>
                <a:gd name="T20" fmla="*/ 816 w 816"/>
                <a:gd name="T21"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6" h="279">
                  <a:moveTo>
                    <a:pt x="816" y="279"/>
                  </a:moveTo>
                  <a:cubicBezTo>
                    <a:pt x="804" y="263"/>
                    <a:pt x="480" y="141"/>
                    <a:pt x="432" y="122"/>
                  </a:cubicBezTo>
                  <a:cubicBezTo>
                    <a:pt x="342" y="87"/>
                    <a:pt x="129" y="0"/>
                    <a:pt x="18" y="0"/>
                  </a:cubicBezTo>
                  <a:cubicBezTo>
                    <a:pt x="13" y="0"/>
                    <a:pt x="13" y="0"/>
                    <a:pt x="13" y="0"/>
                  </a:cubicBezTo>
                  <a:cubicBezTo>
                    <a:pt x="3" y="0"/>
                    <a:pt x="0" y="3"/>
                    <a:pt x="0" y="13"/>
                  </a:cubicBezTo>
                  <a:cubicBezTo>
                    <a:pt x="0" y="40"/>
                    <a:pt x="0" y="40"/>
                    <a:pt x="0" y="40"/>
                  </a:cubicBezTo>
                  <a:cubicBezTo>
                    <a:pt x="1" y="41"/>
                    <a:pt x="87" y="76"/>
                    <a:pt x="95" y="80"/>
                  </a:cubicBezTo>
                  <a:cubicBezTo>
                    <a:pt x="118" y="91"/>
                    <a:pt x="169" y="101"/>
                    <a:pt x="197" y="109"/>
                  </a:cubicBezTo>
                  <a:cubicBezTo>
                    <a:pt x="263" y="126"/>
                    <a:pt x="336" y="146"/>
                    <a:pt x="402" y="166"/>
                  </a:cubicBezTo>
                  <a:cubicBezTo>
                    <a:pt x="468" y="186"/>
                    <a:pt x="543" y="207"/>
                    <a:pt x="610" y="223"/>
                  </a:cubicBezTo>
                  <a:cubicBezTo>
                    <a:pt x="664" y="237"/>
                    <a:pt x="769" y="275"/>
                    <a:pt x="81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485" y="753"/>
              <a:ext cx="342" cy="60"/>
            </a:xfrm>
            <a:custGeom>
              <a:avLst/>
              <a:gdLst>
                <a:gd name="T0" fmla="*/ 0 w 844"/>
                <a:gd name="T1" fmla="*/ 9 h 140"/>
                <a:gd name="T2" fmla="*/ 0 w 844"/>
                <a:gd name="T3" fmla="*/ 40 h 140"/>
                <a:gd name="T4" fmla="*/ 92 w 844"/>
                <a:gd name="T5" fmla="*/ 66 h 140"/>
                <a:gd name="T6" fmla="*/ 199 w 844"/>
                <a:gd name="T7" fmla="*/ 77 h 140"/>
                <a:gd name="T8" fmla="*/ 411 w 844"/>
                <a:gd name="T9" fmla="*/ 99 h 140"/>
                <a:gd name="T10" fmla="*/ 519 w 844"/>
                <a:gd name="T11" fmla="*/ 108 h 140"/>
                <a:gd name="T12" fmla="*/ 627 w 844"/>
                <a:gd name="T13" fmla="*/ 117 h 140"/>
                <a:gd name="T14" fmla="*/ 844 w 844"/>
                <a:gd name="T15" fmla="*/ 140 h 140"/>
                <a:gd name="T16" fmla="*/ 95 w 844"/>
                <a:gd name="T17" fmla="*/ 0 h 140"/>
                <a:gd name="T18" fmla="*/ 23 w 844"/>
                <a:gd name="T19" fmla="*/ 0 h 140"/>
                <a:gd name="T20" fmla="*/ 0 w 844"/>
                <a:gd name="T21" fmla="*/ 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140">
                  <a:moveTo>
                    <a:pt x="0" y="9"/>
                  </a:moveTo>
                  <a:cubicBezTo>
                    <a:pt x="0" y="40"/>
                    <a:pt x="0" y="40"/>
                    <a:pt x="0" y="40"/>
                  </a:cubicBezTo>
                  <a:cubicBezTo>
                    <a:pt x="32" y="49"/>
                    <a:pt x="50" y="58"/>
                    <a:pt x="92" y="66"/>
                  </a:cubicBezTo>
                  <a:cubicBezTo>
                    <a:pt x="131" y="72"/>
                    <a:pt x="159" y="72"/>
                    <a:pt x="199" y="77"/>
                  </a:cubicBezTo>
                  <a:cubicBezTo>
                    <a:pt x="264" y="84"/>
                    <a:pt x="343" y="94"/>
                    <a:pt x="411" y="99"/>
                  </a:cubicBezTo>
                  <a:cubicBezTo>
                    <a:pt x="444" y="102"/>
                    <a:pt x="485" y="105"/>
                    <a:pt x="519" y="108"/>
                  </a:cubicBezTo>
                  <a:cubicBezTo>
                    <a:pt x="547" y="111"/>
                    <a:pt x="592" y="113"/>
                    <a:pt x="627" y="117"/>
                  </a:cubicBezTo>
                  <a:cubicBezTo>
                    <a:pt x="688" y="124"/>
                    <a:pt x="781" y="140"/>
                    <a:pt x="844" y="140"/>
                  </a:cubicBezTo>
                  <a:cubicBezTo>
                    <a:pt x="803" y="114"/>
                    <a:pt x="194" y="0"/>
                    <a:pt x="95" y="0"/>
                  </a:cubicBezTo>
                  <a:cubicBezTo>
                    <a:pt x="23" y="0"/>
                    <a:pt x="23" y="0"/>
                    <a:pt x="23" y="0"/>
                  </a:cubicBezTo>
                  <a:cubicBezTo>
                    <a:pt x="10" y="0"/>
                    <a:pt x="18"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6207" y="3166"/>
              <a:ext cx="247" cy="64"/>
            </a:xfrm>
            <a:custGeom>
              <a:avLst/>
              <a:gdLst>
                <a:gd name="T0" fmla="*/ 284 w 609"/>
                <a:gd name="T1" fmla="*/ 5 h 149"/>
                <a:gd name="T2" fmla="*/ 275 w 609"/>
                <a:gd name="T3" fmla="*/ 9 h 149"/>
                <a:gd name="T4" fmla="*/ 310 w 609"/>
                <a:gd name="T5" fmla="*/ 34 h 149"/>
                <a:gd name="T6" fmla="*/ 311 w 609"/>
                <a:gd name="T7" fmla="*/ 41 h 149"/>
                <a:gd name="T8" fmla="*/ 0 w 609"/>
                <a:gd name="T9" fmla="*/ 127 h 149"/>
                <a:gd name="T10" fmla="*/ 5 w 609"/>
                <a:gd name="T11" fmla="*/ 149 h 149"/>
                <a:gd name="T12" fmla="*/ 5 w 609"/>
                <a:gd name="T13" fmla="*/ 136 h 149"/>
                <a:gd name="T14" fmla="*/ 50 w 609"/>
                <a:gd name="T15" fmla="*/ 136 h 149"/>
                <a:gd name="T16" fmla="*/ 203 w 609"/>
                <a:gd name="T17" fmla="*/ 118 h 149"/>
                <a:gd name="T18" fmla="*/ 352 w 609"/>
                <a:gd name="T19" fmla="*/ 96 h 149"/>
                <a:gd name="T20" fmla="*/ 609 w 609"/>
                <a:gd name="T21" fmla="*/ 9 h 149"/>
                <a:gd name="T22" fmla="*/ 577 w 609"/>
                <a:gd name="T23" fmla="*/ 0 h 149"/>
                <a:gd name="T24" fmla="*/ 555 w 609"/>
                <a:gd name="T25" fmla="*/ 0 h 149"/>
                <a:gd name="T26" fmla="*/ 434 w 609"/>
                <a:gd name="T27" fmla="*/ 10 h 149"/>
                <a:gd name="T28" fmla="*/ 325 w 609"/>
                <a:gd name="T29" fmla="*/ 32 h 149"/>
                <a:gd name="T30" fmla="*/ 284 w 609"/>
                <a:gd name="T31"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9" h="149">
                  <a:moveTo>
                    <a:pt x="284" y="5"/>
                  </a:moveTo>
                  <a:cubicBezTo>
                    <a:pt x="275" y="9"/>
                    <a:pt x="275" y="9"/>
                    <a:pt x="275" y="9"/>
                  </a:cubicBezTo>
                  <a:cubicBezTo>
                    <a:pt x="310" y="34"/>
                    <a:pt x="310" y="34"/>
                    <a:pt x="310" y="34"/>
                  </a:cubicBezTo>
                  <a:cubicBezTo>
                    <a:pt x="311" y="41"/>
                    <a:pt x="311" y="41"/>
                    <a:pt x="311" y="41"/>
                  </a:cubicBezTo>
                  <a:cubicBezTo>
                    <a:pt x="0" y="127"/>
                    <a:pt x="0" y="127"/>
                    <a:pt x="0" y="127"/>
                  </a:cubicBezTo>
                  <a:cubicBezTo>
                    <a:pt x="5" y="149"/>
                    <a:pt x="5" y="149"/>
                    <a:pt x="5" y="149"/>
                  </a:cubicBezTo>
                  <a:cubicBezTo>
                    <a:pt x="5" y="136"/>
                    <a:pt x="5" y="136"/>
                    <a:pt x="5" y="136"/>
                  </a:cubicBezTo>
                  <a:cubicBezTo>
                    <a:pt x="50" y="136"/>
                    <a:pt x="50" y="136"/>
                    <a:pt x="50" y="136"/>
                  </a:cubicBezTo>
                  <a:cubicBezTo>
                    <a:pt x="100" y="136"/>
                    <a:pt x="148" y="119"/>
                    <a:pt x="203" y="118"/>
                  </a:cubicBezTo>
                  <a:cubicBezTo>
                    <a:pt x="256" y="116"/>
                    <a:pt x="306" y="103"/>
                    <a:pt x="352" y="96"/>
                  </a:cubicBezTo>
                  <a:cubicBezTo>
                    <a:pt x="414" y="86"/>
                    <a:pt x="605" y="61"/>
                    <a:pt x="609" y="9"/>
                  </a:cubicBezTo>
                  <a:cubicBezTo>
                    <a:pt x="593" y="6"/>
                    <a:pt x="594" y="0"/>
                    <a:pt x="577" y="0"/>
                  </a:cubicBezTo>
                  <a:cubicBezTo>
                    <a:pt x="555" y="0"/>
                    <a:pt x="555" y="0"/>
                    <a:pt x="555" y="0"/>
                  </a:cubicBezTo>
                  <a:cubicBezTo>
                    <a:pt x="521" y="0"/>
                    <a:pt x="459" y="2"/>
                    <a:pt x="434" y="10"/>
                  </a:cubicBezTo>
                  <a:cubicBezTo>
                    <a:pt x="415" y="16"/>
                    <a:pt x="347" y="32"/>
                    <a:pt x="325" y="32"/>
                  </a:cubicBezTo>
                  <a:cubicBezTo>
                    <a:pt x="313" y="32"/>
                    <a:pt x="294" y="11"/>
                    <a:pt x="28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7015" y="305"/>
              <a:ext cx="263" cy="155"/>
            </a:xfrm>
            <a:custGeom>
              <a:avLst/>
              <a:gdLst>
                <a:gd name="T0" fmla="*/ 0 w 649"/>
                <a:gd name="T1" fmla="*/ 13 h 361"/>
                <a:gd name="T2" fmla="*/ 0 w 649"/>
                <a:gd name="T3" fmla="*/ 22 h 361"/>
                <a:gd name="T4" fmla="*/ 315 w 649"/>
                <a:gd name="T5" fmla="*/ 198 h 361"/>
                <a:gd name="T6" fmla="*/ 481 w 649"/>
                <a:gd name="T7" fmla="*/ 281 h 361"/>
                <a:gd name="T8" fmla="*/ 649 w 649"/>
                <a:gd name="T9" fmla="*/ 361 h 361"/>
                <a:gd name="T10" fmla="*/ 18 w 649"/>
                <a:gd name="T11" fmla="*/ 0 h 361"/>
                <a:gd name="T12" fmla="*/ 13 w 649"/>
                <a:gd name="T13" fmla="*/ 0 h 361"/>
                <a:gd name="T14" fmla="*/ 0 w 649"/>
                <a:gd name="T15" fmla="*/ 13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9" h="361">
                  <a:moveTo>
                    <a:pt x="0" y="13"/>
                  </a:moveTo>
                  <a:cubicBezTo>
                    <a:pt x="0" y="22"/>
                    <a:pt x="0" y="22"/>
                    <a:pt x="0" y="22"/>
                  </a:cubicBezTo>
                  <a:cubicBezTo>
                    <a:pt x="0" y="56"/>
                    <a:pt x="271" y="176"/>
                    <a:pt x="315" y="198"/>
                  </a:cubicBezTo>
                  <a:cubicBezTo>
                    <a:pt x="371" y="226"/>
                    <a:pt x="424" y="252"/>
                    <a:pt x="481" y="281"/>
                  </a:cubicBezTo>
                  <a:cubicBezTo>
                    <a:pt x="511" y="296"/>
                    <a:pt x="626" y="355"/>
                    <a:pt x="649" y="361"/>
                  </a:cubicBezTo>
                  <a:cubicBezTo>
                    <a:pt x="623" y="322"/>
                    <a:pt x="93" y="0"/>
                    <a:pt x="18" y="0"/>
                  </a:cubicBezTo>
                  <a:cubicBezTo>
                    <a:pt x="13" y="0"/>
                    <a:pt x="13" y="0"/>
                    <a:pt x="13" y="0"/>
                  </a:cubicBezTo>
                  <a:cubicBezTo>
                    <a:pt x="3" y="0"/>
                    <a:pt x="0"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6904" y="1445"/>
              <a:ext cx="261" cy="46"/>
            </a:xfrm>
            <a:custGeom>
              <a:avLst/>
              <a:gdLst>
                <a:gd name="T0" fmla="*/ 0 w 645"/>
                <a:gd name="T1" fmla="*/ 18 h 108"/>
                <a:gd name="T2" fmla="*/ 0 w 645"/>
                <a:gd name="T3" fmla="*/ 23 h 108"/>
                <a:gd name="T4" fmla="*/ 309 w 645"/>
                <a:gd name="T5" fmla="*/ 79 h 108"/>
                <a:gd name="T6" fmla="*/ 476 w 645"/>
                <a:gd name="T7" fmla="*/ 92 h 108"/>
                <a:gd name="T8" fmla="*/ 645 w 645"/>
                <a:gd name="T9" fmla="*/ 108 h 108"/>
                <a:gd name="T10" fmla="*/ 645 w 645"/>
                <a:gd name="T11" fmla="*/ 104 h 108"/>
                <a:gd name="T12" fmla="*/ 499 w 645"/>
                <a:gd name="T13" fmla="*/ 73 h 108"/>
                <a:gd name="T14" fmla="*/ 353 w 645"/>
                <a:gd name="T15" fmla="*/ 44 h 108"/>
                <a:gd name="T16" fmla="*/ 45 w 645"/>
                <a:gd name="T17" fmla="*/ 0 h 108"/>
                <a:gd name="T18" fmla="*/ 18 w 645"/>
                <a:gd name="T19" fmla="*/ 0 h 108"/>
                <a:gd name="T20" fmla="*/ 0 w 645"/>
                <a:gd name="T21"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5" h="108">
                  <a:moveTo>
                    <a:pt x="0" y="18"/>
                  </a:moveTo>
                  <a:cubicBezTo>
                    <a:pt x="0" y="23"/>
                    <a:pt x="0" y="23"/>
                    <a:pt x="0" y="23"/>
                  </a:cubicBezTo>
                  <a:cubicBezTo>
                    <a:pt x="0" y="62"/>
                    <a:pt x="254" y="69"/>
                    <a:pt x="309" y="79"/>
                  </a:cubicBezTo>
                  <a:cubicBezTo>
                    <a:pt x="360" y="88"/>
                    <a:pt x="423" y="83"/>
                    <a:pt x="476" y="92"/>
                  </a:cubicBezTo>
                  <a:cubicBezTo>
                    <a:pt x="519" y="100"/>
                    <a:pt x="600" y="108"/>
                    <a:pt x="645" y="108"/>
                  </a:cubicBezTo>
                  <a:cubicBezTo>
                    <a:pt x="645" y="104"/>
                    <a:pt x="645" y="104"/>
                    <a:pt x="645" y="104"/>
                  </a:cubicBezTo>
                  <a:cubicBezTo>
                    <a:pt x="621" y="104"/>
                    <a:pt x="526" y="80"/>
                    <a:pt x="499" y="73"/>
                  </a:cubicBezTo>
                  <a:cubicBezTo>
                    <a:pt x="450" y="61"/>
                    <a:pt x="405" y="54"/>
                    <a:pt x="353" y="44"/>
                  </a:cubicBezTo>
                  <a:cubicBezTo>
                    <a:pt x="266" y="26"/>
                    <a:pt x="143" y="0"/>
                    <a:pt x="45" y="0"/>
                  </a:cubicBezTo>
                  <a:cubicBezTo>
                    <a:pt x="18" y="0"/>
                    <a:pt x="18" y="0"/>
                    <a:pt x="18" y="0"/>
                  </a:cubicBezTo>
                  <a:cubicBezTo>
                    <a:pt x="7" y="0"/>
                    <a:pt x="0" y="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6617" y="2596"/>
              <a:ext cx="237" cy="22"/>
            </a:xfrm>
            <a:custGeom>
              <a:avLst/>
              <a:gdLst>
                <a:gd name="T0" fmla="*/ 23 w 586"/>
                <a:gd name="T1" fmla="*/ 11 h 52"/>
                <a:gd name="T2" fmla="*/ 0 w 586"/>
                <a:gd name="T3" fmla="*/ 33 h 52"/>
                <a:gd name="T4" fmla="*/ 45 w 586"/>
                <a:gd name="T5" fmla="*/ 51 h 52"/>
                <a:gd name="T6" fmla="*/ 113 w 586"/>
                <a:gd name="T7" fmla="*/ 52 h 52"/>
                <a:gd name="T8" fmla="*/ 586 w 586"/>
                <a:gd name="T9" fmla="*/ 38 h 52"/>
                <a:gd name="T10" fmla="*/ 586 w 586"/>
                <a:gd name="T11" fmla="*/ 33 h 52"/>
                <a:gd name="T12" fmla="*/ 338 w 586"/>
                <a:gd name="T13" fmla="*/ 11 h 52"/>
                <a:gd name="T14" fmla="*/ 72 w 586"/>
                <a:gd name="T15" fmla="*/ 5 h 52"/>
                <a:gd name="T16" fmla="*/ 23 w 586"/>
                <a:gd name="T17"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52">
                  <a:moveTo>
                    <a:pt x="23" y="11"/>
                  </a:moveTo>
                  <a:cubicBezTo>
                    <a:pt x="13" y="17"/>
                    <a:pt x="0" y="20"/>
                    <a:pt x="0" y="33"/>
                  </a:cubicBezTo>
                  <a:cubicBezTo>
                    <a:pt x="0" y="50"/>
                    <a:pt x="27" y="51"/>
                    <a:pt x="45" y="51"/>
                  </a:cubicBezTo>
                  <a:cubicBezTo>
                    <a:pt x="113" y="52"/>
                    <a:pt x="113" y="52"/>
                    <a:pt x="113" y="52"/>
                  </a:cubicBezTo>
                  <a:cubicBezTo>
                    <a:pt x="586" y="38"/>
                    <a:pt x="586" y="38"/>
                    <a:pt x="586" y="38"/>
                  </a:cubicBezTo>
                  <a:cubicBezTo>
                    <a:pt x="586" y="33"/>
                    <a:pt x="586" y="33"/>
                    <a:pt x="586" y="33"/>
                  </a:cubicBezTo>
                  <a:cubicBezTo>
                    <a:pt x="507" y="33"/>
                    <a:pt x="413" y="16"/>
                    <a:pt x="338" y="11"/>
                  </a:cubicBezTo>
                  <a:cubicBezTo>
                    <a:pt x="285" y="7"/>
                    <a:pt x="120" y="0"/>
                    <a:pt x="72" y="5"/>
                  </a:cubicBezTo>
                  <a:lnTo>
                    <a:pt x="23"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3"/>
            <p:cNvSpPr/>
            <p:nvPr/>
          </p:nvSpPr>
          <p:spPr bwMode="auto">
            <a:xfrm>
              <a:off x="6939" y="2737"/>
              <a:ext cx="230" cy="23"/>
            </a:xfrm>
            <a:custGeom>
              <a:avLst/>
              <a:gdLst>
                <a:gd name="T0" fmla="*/ 0 w 568"/>
                <a:gd name="T1" fmla="*/ 30 h 54"/>
                <a:gd name="T2" fmla="*/ 27 w 568"/>
                <a:gd name="T3" fmla="*/ 54 h 54"/>
                <a:gd name="T4" fmla="*/ 568 w 568"/>
                <a:gd name="T5" fmla="*/ 34 h 54"/>
                <a:gd name="T6" fmla="*/ 568 w 568"/>
                <a:gd name="T7" fmla="*/ 30 h 54"/>
                <a:gd name="T8" fmla="*/ 243 w 568"/>
                <a:gd name="T9" fmla="*/ 3 h 54"/>
                <a:gd name="T10" fmla="*/ 126 w 568"/>
                <a:gd name="T11" fmla="*/ 3 h 54"/>
                <a:gd name="T12" fmla="*/ 0 w 568"/>
                <a:gd name="T13" fmla="*/ 30 h 54"/>
              </a:gdLst>
              <a:ahLst/>
              <a:cxnLst>
                <a:cxn ang="0">
                  <a:pos x="T0" y="T1"/>
                </a:cxn>
                <a:cxn ang="0">
                  <a:pos x="T2" y="T3"/>
                </a:cxn>
                <a:cxn ang="0">
                  <a:pos x="T4" y="T5"/>
                </a:cxn>
                <a:cxn ang="0">
                  <a:pos x="T6" y="T7"/>
                </a:cxn>
                <a:cxn ang="0">
                  <a:pos x="T8" y="T9"/>
                </a:cxn>
                <a:cxn ang="0">
                  <a:pos x="T10" y="T11"/>
                </a:cxn>
                <a:cxn ang="0">
                  <a:pos x="T12" y="T13"/>
                </a:cxn>
              </a:cxnLst>
              <a:rect l="0" t="0" r="r" b="b"/>
              <a:pathLst>
                <a:path w="568" h="54">
                  <a:moveTo>
                    <a:pt x="0" y="30"/>
                  </a:moveTo>
                  <a:cubicBezTo>
                    <a:pt x="0" y="44"/>
                    <a:pt x="14" y="44"/>
                    <a:pt x="27" y="54"/>
                  </a:cubicBezTo>
                  <a:cubicBezTo>
                    <a:pt x="568" y="34"/>
                    <a:pt x="568" y="34"/>
                    <a:pt x="568" y="34"/>
                  </a:cubicBezTo>
                  <a:cubicBezTo>
                    <a:pt x="568" y="30"/>
                    <a:pt x="568" y="30"/>
                    <a:pt x="568" y="30"/>
                  </a:cubicBezTo>
                  <a:cubicBezTo>
                    <a:pt x="243" y="3"/>
                    <a:pt x="243" y="3"/>
                    <a:pt x="243" y="3"/>
                  </a:cubicBezTo>
                  <a:cubicBezTo>
                    <a:pt x="126" y="3"/>
                    <a:pt x="126" y="3"/>
                    <a:pt x="126" y="3"/>
                  </a:cubicBezTo>
                  <a:cubicBezTo>
                    <a:pt x="92" y="3"/>
                    <a:pt x="0" y="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6315" y="1441"/>
              <a:ext cx="189" cy="79"/>
            </a:xfrm>
            <a:custGeom>
              <a:avLst/>
              <a:gdLst>
                <a:gd name="T0" fmla="*/ 0 w 465"/>
                <a:gd name="T1" fmla="*/ 185 h 185"/>
                <a:gd name="T2" fmla="*/ 248 w 465"/>
                <a:gd name="T3" fmla="*/ 113 h 185"/>
                <a:gd name="T4" fmla="*/ 465 w 465"/>
                <a:gd name="T5" fmla="*/ 5 h 185"/>
                <a:gd name="T6" fmla="*/ 447 w 465"/>
                <a:gd name="T7" fmla="*/ 0 h 185"/>
                <a:gd name="T8" fmla="*/ 0 w 465"/>
                <a:gd name="T9" fmla="*/ 185 h 185"/>
              </a:gdLst>
              <a:ahLst/>
              <a:cxnLst>
                <a:cxn ang="0">
                  <a:pos x="T0" y="T1"/>
                </a:cxn>
                <a:cxn ang="0">
                  <a:pos x="T2" y="T3"/>
                </a:cxn>
                <a:cxn ang="0">
                  <a:pos x="T4" y="T5"/>
                </a:cxn>
                <a:cxn ang="0">
                  <a:pos x="T6" y="T7"/>
                </a:cxn>
                <a:cxn ang="0">
                  <a:pos x="T8" y="T9"/>
                </a:cxn>
              </a:cxnLst>
              <a:rect l="0" t="0" r="r" b="b"/>
              <a:pathLst>
                <a:path w="465" h="185">
                  <a:moveTo>
                    <a:pt x="0" y="185"/>
                  </a:moveTo>
                  <a:cubicBezTo>
                    <a:pt x="38" y="184"/>
                    <a:pt x="205" y="126"/>
                    <a:pt x="248" y="113"/>
                  </a:cubicBezTo>
                  <a:cubicBezTo>
                    <a:pt x="298" y="98"/>
                    <a:pt x="453" y="47"/>
                    <a:pt x="465" y="5"/>
                  </a:cubicBezTo>
                  <a:cubicBezTo>
                    <a:pt x="452" y="2"/>
                    <a:pt x="456" y="0"/>
                    <a:pt x="447" y="0"/>
                  </a:cubicBezTo>
                  <a:cubicBezTo>
                    <a:pt x="364" y="0"/>
                    <a:pt x="44" y="147"/>
                    <a:pt x="0"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5"/>
            <p:cNvSpPr/>
            <p:nvPr/>
          </p:nvSpPr>
          <p:spPr bwMode="auto">
            <a:xfrm>
              <a:off x="7013" y="1748"/>
              <a:ext cx="227" cy="41"/>
            </a:xfrm>
            <a:custGeom>
              <a:avLst/>
              <a:gdLst>
                <a:gd name="T0" fmla="*/ 0 w 559"/>
                <a:gd name="T1" fmla="*/ 18 h 95"/>
                <a:gd name="T2" fmla="*/ 0 w 559"/>
                <a:gd name="T3" fmla="*/ 32 h 95"/>
                <a:gd name="T4" fmla="*/ 131 w 559"/>
                <a:gd name="T5" fmla="*/ 54 h 95"/>
                <a:gd name="T6" fmla="*/ 273 w 559"/>
                <a:gd name="T7" fmla="*/ 70 h 95"/>
                <a:gd name="T8" fmla="*/ 415 w 559"/>
                <a:gd name="T9" fmla="*/ 81 h 95"/>
                <a:gd name="T10" fmla="*/ 559 w 559"/>
                <a:gd name="T11" fmla="*/ 95 h 95"/>
                <a:gd name="T12" fmla="*/ 68 w 559"/>
                <a:gd name="T13" fmla="*/ 0 h 95"/>
                <a:gd name="T14" fmla="*/ 18 w 559"/>
                <a:gd name="T15" fmla="*/ 0 h 95"/>
                <a:gd name="T16" fmla="*/ 0 w 559"/>
                <a:gd name="T17"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95">
                  <a:moveTo>
                    <a:pt x="0" y="18"/>
                  </a:moveTo>
                  <a:cubicBezTo>
                    <a:pt x="0" y="32"/>
                    <a:pt x="0" y="32"/>
                    <a:pt x="0" y="32"/>
                  </a:cubicBezTo>
                  <a:cubicBezTo>
                    <a:pt x="53" y="44"/>
                    <a:pt x="62" y="51"/>
                    <a:pt x="131" y="54"/>
                  </a:cubicBezTo>
                  <a:cubicBezTo>
                    <a:pt x="156" y="55"/>
                    <a:pt x="243" y="65"/>
                    <a:pt x="273" y="70"/>
                  </a:cubicBezTo>
                  <a:cubicBezTo>
                    <a:pt x="316" y="78"/>
                    <a:pt x="369" y="78"/>
                    <a:pt x="415" y="81"/>
                  </a:cubicBezTo>
                  <a:cubicBezTo>
                    <a:pt x="463" y="85"/>
                    <a:pt x="505" y="95"/>
                    <a:pt x="559" y="95"/>
                  </a:cubicBezTo>
                  <a:cubicBezTo>
                    <a:pt x="536" y="79"/>
                    <a:pt x="128" y="0"/>
                    <a:pt x="68" y="0"/>
                  </a:cubicBezTo>
                  <a:cubicBezTo>
                    <a:pt x="18" y="0"/>
                    <a:pt x="18" y="0"/>
                    <a:pt x="18" y="0"/>
                  </a:cubicBezTo>
                  <a:cubicBezTo>
                    <a:pt x="8" y="0"/>
                    <a:pt x="0" y="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6"/>
            <p:cNvSpPr/>
            <p:nvPr/>
          </p:nvSpPr>
          <p:spPr bwMode="auto">
            <a:xfrm>
              <a:off x="6326" y="2612"/>
              <a:ext cx="154" cy="89"/>
            </a:xfrm>
            <a:custGeom>
              <a:avLst/>
              <a:gdLst>
                <a:gd name="T0" fmla="*/ 0 w 379"/>
                <a:gd name="T1" fmla="*/ 207 h 207"/>
                <a:gd name="T2" fmla="*/ 379 w 379"/>
                <a:gd name="T3" fmla="*/ 0 h 207"/>
                <a:gd name="T4" fmla="*/ 356 w 379"/>
                <a:gd name="T5" fmla="*/ 0 h 207"/>
                <a:gd name="T6" fmla="*/ 0 w 379"/>
                <a:gd name="T7" fmla="*/ 207 h 207"/>
              </a:gdLst>
              <a:ahLst/>
              <a:cxnLst>
                <a:cxn ang="0">
                  <a:pos x="T0" y="T1"/>
                </a:cxn>
                <a:cxn ang="0">
                  <a:pos x="T2" y="T3"/>
                </a:cxn>
                <a:cxn ang="0">
                  <a:pos x="T4" y="T5"/>
                </a:cxn>
                <a:cxn ang="0">
                  <a:pos x="T6" y="T7"/>
                </a:cxn>
              </a:cxnLst>
              <a:rect l="0" t="0" r="r" b="b"/>
              <a:pathLst>
                <a:path w="379" h="207">
                  <a:moveTo>
                    <a:pt x="0" y="207"/>
                  </a:moveTo>
                  <a:cubicBezTo>
                    <a:pt x="71" y="191"/>
                    <a:pt x="365" y="52"/>
                    <a:pt x="379" y="0"/>
                  </a:cubicBezTo>
                  <a:cubicBezTo>
                    <a:pt x="356" y="0"/>
                    <a:pt x="356" y="0"/>
                    <a:pt x="356" y="0"/>
                  </a:cubicBezTo>
                  <a:cubicBezTo>
                    <a:pt x="300" y="0"/>
                    <a:pt x="23" y="173"/>
                    <a:pt x="0" y="2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7"/>
            <p:cNvSpPr/>
            <p:nvPr/>
          </p:nvSpPr>
          <p:spPr bwMode="auto">
            <a:xfrm>
              <a:off x="5725" y="3063"/>
              <a:ext cx="71" cy="51"/>
            </a:xfrm>
            <a:custGeom>
              <a:avLst/>
              <a:gdLst>
                <a:gd name="T0" fmla="*/ 0 w 176"/>
                <a:gd name="T1" fmla="*/ 51 h 119"/>
                <a:gd name="T2" fmla="*/ 0 w 176"/>
                <a:gd name="T3" fmla="*/ 119 h 119"/>
                <a:gd name="T4" fmla="*/ 176 w 176"/>
                <a:gd name="T5" fmla="*/ 24 h 119"/>
                <a:gd name="T6" fmla="*/ 135 w 176"/>
                <a:gd name="T7" fmla="*/ 6 h 119"/>
                <a:gd name="T8" fmla="*/ 126 w 176"/>
                <a:gd name="T9" fmla="*/ 2 h 119"/>
                <a:gd name="T10" fmla="*/ 121 w 176"/>
                <a:gd name="T11" fmla="*/ 13 h 119"/>
                <a:gd name="T12" fmla="*/ 0 w 176"/>
                <a:gd name="T13" fmla="*/ 51 h 119"/>
              </a:gdLst>
              <a:ahLst/>
              <a:cxnLst>
                <a:cxn ang="0">
                  <a:pos x="T0" y="T1"/>
                </a:cxn>
                <a:cxn ang="0">
                  <a:pos x="T2" y="T3"/>
                </a:cxn>
                <a:cxn ang="0">
                  <a:pos x="T4" y="T5"/>
                </a:cxn>
                <a:cxn ang="0">
                  <a:pos x="T6" y="T7"/>
                </a:cxn>
                <a:cxn ang="0">
                  <a:pos x="T8" y="T9"/>
                </a:cxn>
                <a:cxn ang="0">
                  <a:pos x="T10" y="T11"/>
                </a:cxn>
                <a:cxn ang="0">
                  <a:pos x="T12" y="T13"/>
                </a:cxn>
              </a:cxnLst>
              <a:rect l="0" t="0" r="r" b="b"/>
              <a:pathLst>
                <a:path w="176" h="119">
                  <a:moveTo>
                    <a:pt x="0" y="51"/>
                  </a:moveTo>
                  <a:cubicBezTo>
                    <a:pt x="0" y="119"/>
                    <a:pt x="0" y="119"/>
                    <a:pt x="0" y="119"/>
                  </a:cubicBezTo>
                  <a:cubicBezTo>
                    <a:pt x="33" y="111"/>
                    <a:pt x="176" y="52"/>
                    <a:pt x="176" y="24"/>
                  </a:cubicBezTo>
                  <a:cubicBezTo>
                    <a:pt x="176" y="0"/>
                    <a:pt x="154" y="18"/>
                    <a:pt x="135" y="6"/>
                  </a:cubicBezTo>
                  <a:cubicBezTo>
                    <a:pt x="126" y="2"/>
                    <a:pt x="126" y="2"/>
                    <a:pt x="126" y="2"/>
                  </a:cubicBezTo>
                  <a:cubicBezTo>
                    <a:pt x="121" y="13"/>
                    <a:pt x="121" y="13"/>
                    <a:pt x="121" y="13"/>
                  </a:cubicBezTo>
                  <a:lnTo>
                    <a:pt x="0"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
            <p:cNvSpPr/>
            <p:nvPr/>
          </p:nvSpPr>
          <p:spPr bwMode="auto">
            <a:xfrm>
              <a:off x="5725" y="3425"/>
              <a:ext cx="69" cy="65"/>
            </a:xfrm>
            <a:custGeom>
              <a:avLst/>
              <a:gdLst>
                <a:gd name="T0" fmla="*/ 0 w 171"/>
                <a:gd name="T1" fmla="*/ 99 h 153"/>
                <a:gd name="T2" fmla="*/ 0 w 171"/>
                <a:gd name="T3" fmla="*/ 153 h 153"/>
                <a:gd name="T4" fmla="*/ 171 w 171"/>
                <a:gd name="T5" fmla="*/ 0 h 153"/>
                <a:gd name="T6" fmla="*/ 0 w 171"/>
                <a:gd name="T7" fmla="*/ 99 h 153"/>
              </a:gdLst>
              <a:ahLst/>
              <a:cxnLst>
                <a:cxn ang="0">
                  <a:pos x="T0" y="T1"/>
                </a:cxn>
                <a:cxn ang="0">
                  <a:pos x="T2" y="T3"/>
                </a:cxn>
                <a:cxn ang="0">
                  <a:pos x="T4" y="T5"/>
                </a:cxn>
                <a:cxn ang="0">
                  <a:pos x="T6" y="T7"/>
                </a:cxn>
              </a:cxnLst>
              <a:rect l="0" t="0" r="r" b="b"/>
              <a:pathLst>
                <a:path w="171" h="153">
                  <a:moveTo>
                    <a:pt x="0" y="99"/>
                  </a:moveTo>
                  <a:cubicBezTo>
                    <a:pt x="0" y="153"/>
                    <a:pt x="0" y="153"/>
                    <a:pt x="0" y="153"/>
                  </a:cubicBezTo>
                  <a:cubicBezTo>
                    <a:pt x="37" y="133"/>
                    <a:pt x="168" y="42"/>
                    <a:pt x="171" y="0"/>
                  </a:cubicBezTo>
                  <a:cubicBezTo>
                    <a:pt x="107" y="0"/>
                    <a:pt x="43" y="70"/>
                    <a:pt x="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9"/>
            <p:cNvSpPr/>
            <p:nvPr/>
          </p:nvSpPr>
          <p:spPr bwMode="auto">
            <a:xfrm>
              <a:off x="7059" y="0"/>
              <a:ext cx="135" cy="53"/>
            </a:xfrm>
            <a:custGeom>
              <a:avLst/>
              <a:gdLst>
                <a:gd name="T0" fmla="*/ 135 w 135"/>
                <a:gd name="T1" fmla="*/ 0 h 53"/>
                <a:gd name="T2" fmla="*/ 82 w 135"/>
                <a:gd name="T3" fmla="*/ 0 h 53"/>
                <a:gd name="T4" fmla="*/ 0 w 135"/>
                <a:gd name="T5" fmla="*/ 51 h 53"/>
                <a:gd name="T6" fmla="*/ 0 w 135"/>
                <a:gd name="T7" fmla="*/ 53 h 53"/>
                <a:gd name="T8" fmla="*/ 135 w 135"/>
                <a:gd name="T9" fmla="*/ 0 h 53"/>
              </a:gdLst>
              <a:ahLst/>
              <a:cxnLst>
                <a:cxn ang="0">
                  <a:pos x="T0" y="T1"/>
                </a:cxn>
                <a:cxn ang="0">
                  <a:pos x="T2" y="T3"/>
                </a:cxn>
                <a:cxn ang="0">
                  <a:pos x="T4" y="T5"/>
                </a:cxn>
                <a:cxn ang="0">
                  <a:pos x="T6" y="T7"/>
                </a:cxn>
                <a:cxn ang="0">
                  <a:pos x="T8" y="T9"/>
                </a:cxn>
              </a:cxnLst>
              <a:rect l="0" t="0" r="r" b="b"/>
              <a:pathLst>
                <a:path w="135" h="53">
                  <a:moveTo>
                    <a:pt x="135" y="0"/>
                  </a:moveTo>
                  <a:lnTo>
                    <a:pt x="82" y="0"/>
                  </a:lnTo>
                  <a:lnTo>
                    <a:pt x="0" y="51"/>
                  </a:lnTo>
                  <a:lnTo>
                    <a:pt x="0" y="53"/>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p:nvPr/>
          </p:nvSpPr>
          <p:spPr bwMode="auto">
            <a:xfrm>
              <a:off x="5725" y="151"/>
              <a:ext cx="51" cy="48"/>
            </a:xfrm>
            <a:custGeom>
              <a:avLst/>
              <a:gdLst>
                <a:gd name="T0" fmla="*/ 0 w 126"/>
                <a:gd name="T1" fmla="*/ 41 h 113"/>
                <a:gd name="T2" fmla="*/ 0 w 126"/>
                <a:gd name="T3" fmla="*/ 113 h 113"/>
                <a:gd name="T4" fmla="*/ 126 w 126"/>
                <a:gd name="T5" fmla="*/ 0 h 113"/>
                <a:gd name="T6" fmla="*/ 108 w 126"/>
                <a:gd name="T7" fmla="*/ 0 h 113"/>
                <a:gd name="T8" fmla="*/ 0 w 126"/>
                <a:gd name="T9" fmla="*/ 41 h 113"/>
              </a:gdLst>
              <a:ahLst/>
              <a:cxnLst>
                <a:cxn ang="0">
                  <a:pos x="T0" y="T1"/>
                </a:cxn>
                <a:cxn ang="0">
                  <a:pos x="T2" y="T3"/>
                </a:cxn>
                <a:cxn ang="0">
                  <a:pos x="T4" y="T5"/>
                </a:cxn>
                <a:cxn ang="0">
                  <a:pos x="T6" y="T7"/>
                </a:cxn>
                <a:cxn ang="0">
                  <a:pos x="T8" y="T9"/>
                </a:cxn>
              </a:cxnLst>
              <a:rect l="0" t="0" r="r" b="b"/>
              <a:pathLst>
                <a:path w="126" h="113">
                  <a:moveTo>
                    <a:pt x="0" y="41"/>
                  </a:moveTo>
                  <a:cubicBezTo>
                    <a:pt x="0" y="113"/>
                    <a:pt x="0" y="113"/>
                    <a:pt x="0" y="113"/>
                  </a:cubicBezTo>
                  <a:cubicBezTo>
                    <a:pt x="30" y="105"/>
                    <a:pt x="124" y="33"/>
                    <a:pt x="126" y="0"/>
                  </a:cubicBezTo>
                  <a:cubicBezTo>
                    <a:pt x="108" y="0"/>
                    <a:pt x="108" y="0"/>
                    <a:pt x="108" y="0"/>
                  </a:cubicBezTo>
                  <a:cubicBezTo>
                    <a:pt x="57" y="0"/>
                    <a:pt x="37" y="31"/>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5725" y="1991"/>
              <a:ext cx="54" cy="35"/>
            </a:xfrm>
            <a:custGeom>
              <a:avLst/>
              <a:gdLst>
                <a:gd name="T0" fmla="*/ 0 w 135"/>
                <a:gd name="T1" fmla="*/ 27 h 81"/>
                <a:gd name="T2" fmla="*/ 0 w 135"/>
                <a:gd name="T3" fmla="*/ 81 h 81"/>
                <a:gd name="T4" fmla="*/ 135 w 135"/>
                <a:gd name="T5" fmla="*/ 5 h 81"/>
                <a:gd name="T6" fmla="*/ 117 w 135"/>
                <a:gd name="T7" fmla="*/ 0 h 81"/>
                <a:gd name="T8" fmla="*/ 0 w 135"/>
                <a:gd name="T9" fmla="*/ 27 h 81"/>
              </a:gdLst>
              <a:ahLst/>
              <a:cxnLst>
                <a:cxn ang="0">
                  <a:pos x="T0" y="T1"/>
                </a:cxn>
                <a:cxn ang="0">
                  <a:pos x="T2" y="T3"/>
                </a:cxn>
                <a:cxn ang="0">
                  <a:pos x="T4" y="T5"/>
                </a:cxn>
                <a:cxn ang="0">
                  <a:pos x="T6" y="T7"/>
                </a:cxn>
                <a:cxn ang="0">
                  <a:pos x="T8" y="T9"/>
                </a:cxn>
              </a:cxnLst>
              <a:rect l="0" t="0" r="r" b="b"/>
              <a:pathLst>
                <a:path w="135" h="81">
                  <a:moveTo>
                    <a:pt x="0" y="27"/>
                  </a:moveTo>
                  <a:cubicBezTo>
                    <a:pt x="0" y="81"/>
                    <a:pt x="0" y="81"/>
                    <a:pt x="0" y="81"/>
                  </a:cubicBezTo>
                  <a:cubicBezTo>
                    <a:pt x="32" y="74"/>
                    <a:pt x="128" y="33"/>
                    <a:pt x="135" y="5"/>
                  </a:cubicBezTo>
                  <a:cubicBezTo>
                    <a:pt x="123" y="2"/>
                    <a:pt x="128" y="0"/>
                    <a:pt x="117" y="0"/>
                  </a:cubicBezTo>
                  <a:cubicBezTo>
                    <a:pt x="74" y="0"/>
                    <a:pt x="36" y="19"/>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7" name="文本框 56"/>
          <p:cNvSpPr txBox="1"/>
          <p:nvPr/>
        </p:nvSpPr>
        <p:spPr>
          <a:xfrm>
            <a:off x="1289050" y="951865"/>
            <a:ext cx="4090035" cy="521970"/>
          </a:xfrm>
          <a:prstGeom prst="rect">
            <a:avLst/>
          </a:prstGeom>
          <a:noFill/>
        </p:spPr>
        <p:txBody>
          <a:bodyPr wrap="square" rtlCol="0">
            <a:spAutoFit/>
          </a:bodyPr>
          <a:lstStyle/>
          <a:p>
            <a:r>
              <a:rPr lang="zh-CN" altLang="en-US" sz="2800" dirty="0">
                <a:solidFill>
                  <a:schemeClr val="tx1">
                    <a:lumMod val="95000"/>
                    <a:lumOff val="5000"/>
                  </a:schemeClr>
                </a:solidFill>
                <a:latin typeface="仿宋" panose="02010609060101010101" charset="-122"/>
                <a:ea typeface="仿宋" panose="02010609060101010101" charset="-122"/>
              </a:rPr>
              <a:t>三、预防和预警</a:t>
            </a:r>
            <a:endParaRPr lang="zh-CN" altLang="en-US" sz="2800" dirty="0">
              <a:solidFill>
                <a:schemeClr val="tx1">
                  <a:lumMod val="95000"/>
                  <a:lumOff val="5000"/>
                </a:schemeClr>
              </a:solidFill>
              <a:latin typeface="仿宋" panose="02010609060101010101" charset="-122"/>
              <a:ea typeface="仿宋" panose="02010609060101010101" charset="-122"/>
            </a:endParaRPr>
          </a:p>
        </p:txBody>
      </p:sp>
      <p:sp>
        <p:nvSpPr>
          <p:cNvPr id="58" name="文本框 57"/>
          <p:cNvSpPr txBox="1"/>
          <p:nvPr/>
        </p:nvSpPr>
        <p:spPr>
          <a:xfrm>
            <a:off x="1818979" y="2182813"/>
            <a:ext cx="7302329" cy="1938020"/>
          </a:xfrm>
          <a:prstGeom prst="rect">
            <a:avLst/>
          </a:prstGeom>
          <a:noFill/>
        </p:spPr>
        <p:txBody>
          <a:bodyPr wrap="square" rtlCol="0">
            <a:spAutoFit/>
          </a:bodyPr>
          <a:lstStyle/>
          <a:p>
            <a:r>
              <a:rPr lang="en-US" altLang="zh-CN" sz="2000" dirty="0">
                <a:solidFill>
                  <a:schemeClr val="tx1">
                    <a:lumMod val="95000"/>
                    <a:lumOff val="5000"/>
                  </a:schemeClr>
                </a:solidFill>
                <a:latin typeface="仿宋" panose="02010609060101010101" charset="-122"/>
                <a:ea typeface="仿宋" panose="02010609060101010101" charset="-122"/>
              </a:rPr>
              <a:t>    </a:t>
            </a:r>
            <a:r>
              <a:rPr lang="zh-CN" altLang="en-US" sz="2000" dirty="0">
                <a:solidFill>
                  <a:schemeClr val="tx1">
                    <a:lumMod val="95000"/>
                    <a:lumOff val="5000"/>
                  </a:schemeClr>
                </a:solidFill>
                <a:latin typeface="仿宋" panose="02010609060101010101" charset="-122"/>
                <a:ea typeface="仿宋" panose="02010609060101010101" charset="-122"/>
              </a:rPr>
              <a:t>区</a:t>
            </a:r>
            <a:r>
              <a:rPr lang="zh-CN" altLang="en-US" sz="2000" dirty="0">
                <a:solidFill>
                  <a:schemeClr val="tx1">
                    <a:lumMod val="95000"/>
                    <a:lumOff val="5000"/>
                  </a:schemeClr>
                </a:solidFill>
                <a:latin typeface="仿宋" panose="02010609060101010101" charset="-122"/>
                <a:ea typeface="仿宋" panose="02010609060101010101" charset="-122"/>
              </a:rPr>
              <a:t>住房和城乡建设局、区城管局责成房屋建筑和市政基础设施工程建设单位（使用单位）做好应对事故的思想和工作准备。按照属地管理、分级负责的原则，各房屋建筑和市政基础设施工程建设单位（使用单位）应落实经费，加强日常养护维修、检测检查工作，并建立房屋建筑和市政基础设施工程信息管理系统和技术档案。</a:t>
            </a:r>
            <a:endParaRPr lang="zh-CN" altLang="en-US" sz="2000" dirty="0">
              <a:solidFill>
                <a:schemeClr val="tx1">
                  <a:lumMod val="95000"/>
                  <a:lumOff val="5000"/>
                </a:scheme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350446" y="156175"/>
            <a:ext cx="1740863" cy="537969"/>
          </a:xfrm>
          <a:prstGeom prst="rect">
            <a:avLst/>
          </a:prstGeom>
        </p:spPr>
      </p:pic>
      <p:sp>
        <p:nvSpPr>
          <p:cNvPr id="37" name="文本框 36"/>
          <p:cNvSpPr txBox="1"/>
          <p:nvPr/>
        </p:nvSpPr>
        <p:spPr>
          <a:xfrm>
            <a:off x="2260292" y="194961"/>
            <a:ext cx="2451925" cy="521970"/>
          </a:xfrm>
          <a:prstGeom prst="rect">
            <a:avLst/>
          </a:prstGeom>
          <a:noFill/>
        </p:spPr>
        <p:txBody>
          <a:bodyPr wrap="square" rtlCol="0">
            <a:spAutoFit/>
          </a:bodyPr>
          <a:lstStyle/>
          <a:p>
            <a:r>
              <a:rPr lang="zh-CN" altLang="en-US" sz="2800" dirty="0" smtClean="0">
                <a:latin typeface="仿宋" panose="02010609060101010101" charset="-122"/>
                <a:ea typeface="仿宋" panose="02010609060101010101" charset="-122"/>
              </a:rPr>
              <a:t>四、响应启动</a:t>
            </a:r>
            <a:endParaRPr lang="zh-CN" altLang="en-US" sz="2800" dirty="0" smtClean="0">
              <a:latin typeface="仿宋" panose="02010609060101010101" charset="-122"/>
              <a:ea typeface="仿宋" panose="02010609060101010101" charset="-122"/>
            </a:endParaRPr>
          </a:p>
        </p:txBody>
      </p:sp>
      <p:pic>
        <p:nvPicPr>
          <p:cNvPr id="18" name="Picture 5" descr="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 y="3809365"/>
            <a:ext cx="1403985" cy="12680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7680" y="3884295"/>
            <a:ext cx="131254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530" y="3779520"/>
            <a:ext cx="140462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720" y="3928745"/>
            <a:ext cx="1369060" cy="12255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4"/>
          <p:cNvSpPr txBox="1">
            <a:spLocks noChangeArrowheads="1"/>
          </p:cNvSpPr>
          <p:nvPr/>
        </p:nvSpPr>
        <p:spPr bwMode="auto">
          <a:xfrm>
            <a:off x="558800" y="4201160"/>
            <a:ext cx="1325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3" tIns="43637" rIns="87273" bIns="43637">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aseline="0" dirty="0">
                <a:solidFill>
                  <a:srgbClr val="000000"/>
                </a:solidFill>
                <a:latin typeface="仿宋" panose="02010609060101010101" charset="-122"/>
                <a:ea typeface="仿宋" panose="02010609060101010101" charset="-122"/>
                <a:cs typeface="仿宋" panose="02010609060101010101" charset="-122"/>
              </a:rPr>
              <a:t>特别重大（Ⅰ级）</a:t>
            </a:r>
            <a:endParaRPr lang="zh-CN" altLang="en-US" sz="1600" baseline="0" dirty="0">
              <a:solidFill>
                <a:srgbClr val="000000"/>
              </a:solidFill>
              <a:latin typeface="仿宋" panose="02010609060101010101" charset="-122"/>
              <a:ea typeface="仿宋" panose="02010609060101010101" charset="-122"/>
              <a:cs typeface="仿宋" panose="02010609060101010101" charset="-122"/>
            </a:endParaRPr>
          </a:p>
        </p:txBody>
      </p:sp>
      <p:pic>
        <p:nvPicPr>
          <p:cNvPr id="26" name="Picture 5" descr="C:\Users\zjd\Desktop\未命名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flipV="1">
            <a:off x="2452370" y="1246505"/>
            <a:ext cx="396875" cy="305879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1228725" y="3236827"/>
            <a:ext cx="3357245" cy="464588"/>
            <a:chOff x="1520534" y="2351300"/>
            <a:chExt cx="3236260" cy="848300"/>
          </a:xfrm>
        </p:grpSpPr>
        <p:pic>
          <p:nvPicPr>
            <p:cNvPr id="28"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700000">
              <a:off x="1327940" y="2543894"/>
              <a:ext cx="703825" cy="3186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489596" y="2543894"/>
              <a:ext cx="703825" cy="3186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528815" y="2584051"/>
              <a:ext cx="703825" cy="3186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400000">
              <a:off x="4245563" y="2688369"/>
              <a:ext cx="703825" cy="318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a:off x="1757680" y="1588770"/>
            <a:ext cx="2121535" cy="1097915"/>
            <a:chOff x="3275856" y="411510"/>
            <a:chExt cx="1206376" cy="653152"/>
          </a:xfrm>
        </p:grpSpPr>
        <p:pic>
          <p:nvPicPr>
            <p:cNvPr id="34" name="Picture 2" descr="C:\Users\zjd\Desktop\未标题-1.png"/>
            <p:cNvPicPr>
              <a:picLocks noChangeAspect="1" noChangeArrowheads="1"/>
            </p:cNvPicPr>
            <p:nvPr/>
          </p:nvPicPr>
          <p:blipFill rotWithShape="1">
            <a:blip r:embed="rId7" cstate="screen"/>
            <a:srcRect/>
            <a:stretch>
              <a:fillRect/>
            </a:stretch>
          </p:blipFill>
          <p:spPr bwMode="auto">
            <a:xfrm>
              <a:off x="3275856" y="411510"/>
              <a:ext cx="1206376" cy="65315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387792" y="553927"/>
              <a:ext cx="1031973" cy="237235"/>
            </a:xfrm>
            <a:prstGeom prst="rect">
              <a:avLst/>
            </a:prstGeom>
            <a:noFill/>
          </p:spPr>
          <p:txBody>
            <a:bodyPr wrap="square" rtlCol="0">
              <a:spAutoFit/>
            </a:bodyPr>
            <a:lstStyle/>
            <a:p>
              <a:pPr algn="ctr"/>
              <a:r>
                <a:rPr lang="zh-CN" altLang="en-US" sz="2000" dirty="0" smtClean="0">
                  <a:latin typeface="仿宋" panose="02010609060101010101" charset="-122"/>
                  <a:ea typeface="仿宋" panose="02010609060101010101" charset="-122"/>
                </a:rPr>
                <a:t>事故分级</a:t>
              </a:r>
              <a:endParaRPr lang="zh-CN" altLang="en-US" sz="2000" dirty="0" smtClean="0">
                <a:latin typeface="仿宋" panose="02010609060101010101" charset="-122"/>
                <a:ea typeface="仿宋" panose="02010609060101010101" charset="-122"/>
              </a:endParaRPr>
            </a:p>
          </p:txBody>
        </p:sp>
      </p:grpSp>
      <p:sp>
        <p:nvSpPr>
          <p:cNvPr id="36" name="Text Box 14"/>
          <p:cNvSpPr txBox="1">
            <a:spLocks noChangeArrowheads="1"/>
          </p:cNvSpPr>
          <p:nvPr/>
        </p:nvSpPr>
        <p:spPr bwMode="auto">
          <a:xfrm>
            <a:off x="1885950" y="4171950"/>
            <a:ext cx="878205" cy="94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3" tIns="43637" rIns="87273" bIns="43637">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aseline="0" dirty="0">
                <a:solidFill>
                  <a:srgbClr val="000000"/>
                </a:solidFill>
                <a:latin typeface="仿宋" panose="02010609060101010101" charset="-122"/>
                <a:ea typeface="仿宋" panose="02010609060101010101" charset="-122"/>
                <a:cs typeface="仿宋" panose="02010609060101010101" charset="-122"/>
              </a:rPr>
              <a:t>重大（Ⅱ级）</a:t>
            </a:r>
            <a:endParaRPr lang="zh-CN" altLang="en-US" sz="1600" baseline="0" dirty="0">
              <a:solidFill>
                <a:srgbClr val="000000"/>
              </a:solidFill>
              <a:latin typeface="仿宋" panose="02010609060101010101" charset="-122"/>
              <a:ea typeface="仿宋" panose="02010609060101010101" charset="-122"/>
              <a:cs typeface="仿宋" panose="02010609060101010101" charset="-122"/>
            </a:endParaRPr>
          </a:p>
          <a:p>
            <a:pPr algn="ctr">
              <a:spcBef>
                <a:spcPct val="50000"/>
              </a:spcBef>
            </a:pPr>
            <a:endParaRPr lang="zh-CN" altLang="en-US" sz="1600" baseline="0" dirty="0">
              <a:solidFill>
                <a:srgbClr val="000000"/>
              </a:solidFill>
              <a:latin typeface="仿宋" panose="02010609060101010101" charset="-122"/>
              <a:ea typeface="仿宋" panose="02010609060101010101" charset="-122"/>
              <a:cs typeface="仿宋" panose="02010609060101010101" charset="-122"/>
            </a:endParaRPr>
          </a:p>
        </p:txBody>
      </p:sp>
      <p:sp>
        <p:nvSpPr>
          <p:cNvPr id="38" name="Text Box 14"/>
          <p:cNvSpPr txBox="1">
            <a:spLocks noChangeArrowheads="1"/>
          </p:cNvSpPr>
          <p:nvPr/>
        </p:nvSpPr>
        <p:spPr bwMode="auto">
          <a:xfrm>
            <a:off x="3056255" y="4210050"/>
            <a:ext cx="935990"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3" tIns="43637" rIns="87273" bIns="43637">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fontAlgn="auto">
              <a:spcBef>
                <a:spcPts val="0"/>
              </a:spcBef>
            </a:pPr>
            <a:r>
              <a:rPr lang="zh-CN" altLang="en-US" sz="1600" baseline="0" dirty="0">
                <a:solidFill>
                  <a:srgbClr val="000000"/>
                </a:solidFill>
                <a:latin typeface="仿宋" panose="02010609060101010101" charset="-122"/>
                <a:ea typeface="仿宋" panose="02010609060101010101" charset="-122"/>
                <a:cs typeface="仿宋" panose="02010609060101010101" charset="-122"/>
              </a:rPr>
              <a:t>较大</a:t>
            </a:r>
            <a:endParaRPr lang="zh-CN" altLang="en-US" sz="1600" baseline="0" dirty="0">
              <a:solidFill>
                <a:srgbClr val="000000"/>
              </a:solidFill>
              <a:latin typeface="仿宋" panose="02010609060101010101" charset="-122"/>
              <a:ea typeface="仿宋" panose="02010609060101010101" charset="-122"/>
              <a:cs typeface="仿宋" panose="02010609060101010101" charset="-122"/>
            </a:endParaRPr>
          </a:p>
          <a:p>
            <a:pPr algn="ctr" fontAlgn="auto">
              <a:spcBef>
                <a:spcPts val="0"/>
              </a:spcBef>
            </a:pPr>
            <a:r>
              <a:rPr lang="zh-CN" altLang="en-US" sz="1600" baseline="0" dirty="0">
                <a:solidFill>
                  <a:srgbClr val="000000"/>
                </a:solidFill>
                <a:latin typeface="仿宋" panose="02010609060101010101" charset="-122"/>
                <a:ea typeface="仿宋" panose="02010609060101010101" charset="-122"/>
                <a:cs typeface="仿宋" panose="02010609060101010101" charset="-122"/>
              </a:rPr>
              <a:t>（Ⅲ级）</a:t>
            </a:r>
            <a:endParaRPr lang="zh-CN" altLang="en-US" sz="1600" baseline="0" dirty="0">
              <a:solidFill>
                <a:srgbClr val="000000"/>
              </a:solidFill>
              <a:latin typeface="仿宋" panose="02010609060101010101" charset="-122"/>
              <a:ea typeface="仿宋" panose="02010609060101010101" charset="-122"/>
              <a:cs typeface="仿宋" panose="02010609060101010101" charset="-122"/>
            </a:endParaRPr>
          </a:p>
        </p:txBody>
      </p:sp>
      <p:sp>
        <p:nvSpPr>
          <p:cNvPr id="39" name="Text Box 14"/>
          <p:cNvSpPr txBox="1">
            <a:spLocks noChangeArrowheads="1"/>
          </p:cNvSpPr>
          <p:nvPr/>
        </p:nvSpPr>
        <p:spPr bwMode="auto">
          <a:xfrm>
            <a:off x="4197350" y="4113530"/>
            <a:ext cx="94551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3" tIns="43637" rIns="87273" bIns="43637">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baseline="0" dirty="0">
                <a:solidFill>
                  <a:srgbClr val="000000"/>
                </a:solidFill>
                <a:latin typeface="仿宋" panose="02010609060101010101" charset="-122"/>
                <a:ea typeface="仿宋" panose="02010609060101010101" charset="-122"/>
                <a:cs typeface="仿宋" panose="02010609060101010101" charset="-122"/>
              </a:rPr>
              <a:t>一般（Ⅳ级）</a:t>
            </a:r>
            <a:endParaRPr lang="zh-CN" altLang="en-US" sz="1600" baseline="0" dirty="0">
              <a:solidFill>
                <a:srgbClr val="000000"/>
              </a:solidFill>
              <a:latin typeface="仿宋" panose="02010609060101010101" charset="-122"/>
              <a:ea typeface="仿宋" panose="02010609060101010101" charset="-122"/>
              <a:cs typeface="仿宋" panose="02010609060101010101" charset="-122"/>
            </a:endParaRPr>
          </a:p>
        </p:txBody>
      </p:sp>
      <p:sp>
        <p:nvSpPr>
          <p:cNvPr id="84" name="Freeform 5"/>
          <p:cNvSpPr>
            <a:spLocks noEditPoints="1" noChangeArrowheads="1"/>
          </p:cNvSpPr>
          <p:nvPr/>
        </p:nvSpPr>
        <p:spPr bwMode="auto">
          <a:xfrm rot="15485535">
            <a:off x="4997450" y="715645"/>
            <a:ext cx="2665095" cy="2743835"/>
          </a:xfrm>
          <a:custGeom>
            <a:avLst/>
            <a:gdLst>
              <a:gd name="T0" fmla="*/ 1890361 w 235"/>
              <a:gd name="T1" fmla="*/ 901888 h 220"/>
              <a:gd name="T2" fmla="*/ 973576 w 235"/>
              <a:gd name="T3" fmla="*/ 1771275 h 220"/>
              <a:gd name="T4" fmla="*/ 454336 w 235"/>
              <a:gd name="T5" fmla="*/ 1625023 h 220"/>
              <a:gd name="T6" fmla="*/ 162263 w 235"/>
              <a:gd name="T7" fmla="*/ 1397520 h 220"/>
              <a:gd name="T8" fmla="*/ 56792 w 235"/>
              <a:gd name="T9" fmla="*/ 893763 h 220"/>
              <a:gd name="T10" fmla="*/ 657164 w 235"/>
              <a:gd name="T11" fmla="*/ 65001 h 220"/>
              <a:gd name="T12" fmla="*/ 900558 w 235"/>
              <a:gd name="T13" fmla="*/ 162502 h 220"/>
              <a:gd name="T14" fmla="*/ 851879 w 235"/>
              <a:gd name="T15" fmla="*/ 170627 h 220"/>
              <a:gd name="T16" fmla="*/ 446222 w 235"/>
              <a:gd name="T17" fmla="*/ 471257 h 220"/>
              <a:gd name="T18" fmla="*/ 1517157 w 235"/>
              <a:gd name="T19" fmla="*/ 528132 h 220"/>
              <a:gd name="T20" fmla="*/ 1606401 w 235"/>
              <a:gd name="T21" fmla="*/ 780011 h 220"/>
              <a:gd name="T22" fmla="*/ 1460365 w 235"/>
              <a:gd name="T23" fmla="*/ 1210642 h 220"/>
              <a:gd name="T24" fmla="*/ 567920 w 235"/>
              <a:gd name="T25" fmla="*/ 438756 h 220"/>
              <a:gd name="T26" fmla="*/ 673390 w 235"/>
              <a:gd name="T27" fmla="*/ 1495021 h 220"/>
              <a:gd name="T28" fmla="*/ 649051 w 235"/>
              <a:gd name="T29" fmla="*/ 1616898 h 220"/>
              <a:gd name="T30" fmla="*/ 1354894 w 235"/>
              <a:gd name="T31" fmla="*/ 1535647 h 220"/>
              <a:gd name="T32" fmla="*/ 1030368 w 235"/>
              <a:gd name="T33" fmla="*/ 1576272 h 220"/>
              <a:gd name="T34" fmla="*/ 1492817 w 235"/>
              <a:gd name="T35" fmla="*/ 1365019 h 220"/>
              <a:gd name="T36" fmla="*/ 1638854 w 235"/>
              <a:gd name="T37" fmla="*/ 609384 h 220"/>
              <a:gd name="T38" fmla="*/ 1460365 w 235"/>
              <a:gd name="T39" fmla="*/ 341255 h 220"/>
              <a:gd name="T40" fmla="*/ 957350 w 235"/>
              <a:gd name="T41" fmla="*/ 170627 h 220"/>
              <a:gd name="T42" fmla="*/ 876219 w 235"/>
              <a:gd name="T43" fmla="*/ 211253 h 220"/>
              <a:gd name="T44" fmla="*/ 981689 w 235"/>
              <a:gd name="T45" fmla="*/ 195003 h 220"/>
              <a:gd name="T46" fmla="*/ 1241310 w 235"/>
              <a:gd name="T47" fmla="*/ 211253 h 220"/>
              <a:gd name="T48" fmla="*/ 754522 w 235"/>
              <a:gd name="T49" fmla="*/ 227503 h 220"/>
              <a:gd name="T50" fmla="*/ 1387346 w 235"/>
              <a:gd name="T51" fmla="*/ 284379 h 220"/>
              <a:gd name="T52" fmla="*/ 1087160 w 235"/>
              <a:gd name="T53" fmla="*/ 276254 h 220"/>
              <a:gd name="T54" fmla="*/ 722069 w 235"/>
              <a:gd name="T55" fmla="*/ 333130 h 220"/>
              <a:gd name="T56" fmla="*/ 1460365 w 235"/>
              <a:gd name="T57" fmla="*/ 325005 h 220"/>
              <a:gd name="T58" fmla="*/ 494901 w 235"/>
              <a:gd name="T59" fmla="*/ 406256 h 220"/>
              <a:gd name="T60" fmla="*/ 1809229 w 235"/>
              <a:gd name="T61" fmla="*/ 503757 h 220"/>
              <a:gd name="T62" fmla="*/ 1525270 w 235"/>
              <a:gd name="T63" fmla="*/ 560633 h 220"/>
              <a:gd name="T64" fmla="*/ 1849795 w 235"/>
              <a:gd name="T65" fmla="*/ 625634 h 220"/>
              <a:gd name="T66" fmla="*/ 1565835 w 235"/>
              <a:gd name="T67" fmla="*/ 682510 h 220"/>
              <a:gd name="T68" fmla="*/ 308299 w 235"/>
              <a:gd name="T69" fmla="*/ 739385 h 220"/>
              <a:gd name="T70" fmla="*/ 373204 w 235"/>
              <a:gd name="T71" fmla="*/ 739385 h 220"/>
              <a:gd name="T72" fmla="*/ 1679419 w 235"/>
              <a:gd name="T73" fmla="*/ 804386 h 220"/>
              <a:gd name="T74" fmla="*/ 356978 w 235"/>
              <a:gd name="T75" fmla="*/ 942513 h 220"/>
              <a:gd name="T76" fmla="*/ 1614514 w 235"/>
              <a:gd name="T77" fmla="*/ 885637 h 220"/>
              <a:gd name="T78" fmla="*/ 1646967 w 235"/>
              <a:gd name="T79" fmla="*/ 1031889 h 220"/>
              <a:gd name="T80" fmla="*/ 1679419 w 235"/>
              <a:gd name="T81" fmla="*/ 1023764 h 220"/>
              <a:gd name="T82" fmla="*/ 1598288 w 235"/>
              <a:gd name="T83" fmla="*/ 1145641 h 220"/>
              <a:gd name="T84" fmla="*/ 48679 w 235"/>
              <a:gd name="T85" fmla="*/ 1210642 h 220"/>
              <a:gd name="T86" fmla="*/ 1565835 w 235"/>
              <a:gd name="T87" fmla="*/ 1243143 h 220"/>
              <a:gd name="T88" fmla="*/ 1573949 w 235"/>
              <a:gd name="T89" fmla="*/ 1332519 h 220"/>
              <a:gd name="T90" fmla="*/ 137923 w 235"/>
              <a:gd name="T91" fmla="*/ 1291893 h 220"/>
              <a:gd name="T92" fmla="*/ 567920 w 235"/>
              <a:gd name="T93" fmla="*/ 1324394 h 220"/>
              <a:gd name="T94" fmla="*/ 600372 w 235"/>
              <a:gd name="T95" fmla="*/ 1373144 h 220"/>
              <a:gd name="T96" fmla="*/ 1371120 w 235"/>
              <a:gd name="T97" fmla="*/ 1421895 h 220"/>
              <a:gd name="T98" fmla="*/ 1460365 w 235"/>
              <a:gd name="T99" fmla="*/ 1430020 h 220"/>
              <a:gd name="T100" fmla="*/ 1176405 w 235"/>
              <a:gd name="T101" fmla="*/ 1446270 h 220"/>
              <a:gd name="T102" fmla="*/ 1411686 w 235"/>
              <a:gd name="T103" fmla="*/ 1478771 h 220"/>
              <a:gd name="T104" fmla="*/ 1371120 w 235"/>
              <a:gd name="T105" fmla="*/ 1495021 h 220"/>
              <a:gd name="T106" fmla="*/ 308299 w 235"/>
              <a:gd name="T107" fmla="*/ 1527521 h 220"/>
              <a:gd name="T108" fmla="*/ 1298102 w 235"/>
              <a:gd name="T109" fmla="*/ 1535647 h 220"/>
              <a:gd name="T110" fmla="*/ 251507 w 235"/>
              <a:gd name="T111" fmla="*/ 1543772 h 220"/>
              <a:gd name="T112" fmla="*/ 316412 w 235"/>
              <a:gd name="T113" fmla="*/ 1560022 h 220"/>
              <a:gd name="T114" fmla="*/ 1273763 w 235"/>
              <a:gd name="T115" fmla="*/ 1576272 h 220"/>
              <a:gd name="T116" fmla="*/ 722069 w 235"/>
              <a:gd name="T117" fmla="*/ 1584397 h 220"/>
              <a:gd name="T118" fmla="*/ 762635 w 235"/>
              <a:gd name="T119" fmla="*/ 1592522 h 220"/>
              <a:gd name="T120" fmla="*/ 989803 w 235"/>
              <a:gd name="T121" fmla="*/ 1681899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5"/>
              <a:gd name="T184" fmla="*/ 0 h 220"/>
              <a:gd name="T185" fmla="*/ 235 w 235"/>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5" h="220">
                <a:moveTo>
                  <a:pt x="146" y="2"/>
                </a:moveTo>
                <a:cubicBezTo>
                  <a:pt x="155" y="5"/>
                  <a:pt x="165" y="8"/>
                  <a:pt x="173" y="12"/>
                </a:cubicBezTo>
                <a:cubicBezTo>
                  <a:pt x="180" y="15"/>
                  <a:pt x="186" y="20"/>
                  <a:pt x="191" y="25"/>
                </a:cubicBezTo>
                <a:cubicBezTo>
                  <a:pt x="193" y="24"/>
                  <a:pt x="193" y="26"/>
                  <a:pt x="194" y="27"/>
                </a:cubicBezTo>
                <a:cubicBezTo>
                  <a:pt x="198" y="31"/>
                  <a:pt x="203" y="35"/>
                  <a:pt x="207" y="40"/>
                </a:cubicBezTo>
                <a:cubicBezTo>
                  <a:pt x="207" y="41"/>
                  <a:pt x="208" y="41"/>
                  <a:pt x="208" y="42"/>
                </a:cubicBezTo>
                <a:cubicBezTo>
                  <a:pt x="208" y="42"/>
                  <a:pt x="208" y="42"/>
                  <a:pt x="208" y="42"/>
                </a:cubicBezTo>
                <a:cubicBezTo>
                  <a:pt x="212" y="46"/>
                  <a:pt x="214" y="50"/>
                  <a:pt x="217" y="54"/>
                </a:cubicBezTo>
                <a:cubicBezTo>
                  <a:pt x="220" y="60"/>
                  <a:pt x="220" y="60"/>
                  <a:pt x="220" y="60"/>
                </a:cubicBezTo>
                <a:cubicBezTo>
                  <a:pt x="221" y="60"/>
                  <a:pt x="220" y="61"/>
                  <a:pt x="221" y="62"/>
                </a:cubicBezTo>
                <a:cubicBezTo>
                  <a:pt x="224" y="68"/>
                  <a:pt x="227" y="74"/>
                  <a:pt x="229" y="81"/>
                </a:cubicBezTo>
                <a:cubicBezTo>
                  <a:pt x="230" y="80"/>
                  <a:pt x="229" y="79"/>
                  <a:pt x="229" y="79"/>
                </a:cubicBezTo>
                <a:cubicBezTo>
                  <a:pt x="229" y="79"/>
                  <a:pt x="229" y="79"/>
                  <a:pt x="229" y="79"/>
                </a:cubicBezTo>
                <a:cubicBezTo>
                  <a:pt x="229" y="79"/>
                  <a:pt x="230" y="79"/>
                  <a:pt x="230" y="80"/>
                </a:cubicBezTo>
                <a:cubicBezTo>
                  <a:pt x="229" y="81"/>
                  <a:pt x="229" y="82"/>
                  <a:pt x="229" y="83"/>
                </a:cubicBezTo>
                <a:cubicBezTo>
                  <a:pt x="230" y="84"/>
                  <a:pt x="230" y="84"/>
                  <a:pt x="230" y="84"/>
                </a:cubicBezTo>
                <a:cubicBezTo>
                  <a:pt x="230" y="83"/>
                  <a:pt x="230" y="83"/>
                  <a:pt x="230" y="82"/>
                </a:cubicBezTo>
                <a:cubicBezTo>
                  <a:pt x="230" y="82"/>
                  <a:pt x="230" y="82"/>
                  <a:pt x="230" y="82"/>
                </a:cubicBezTo>
                <a:cubicBezTo>
                  <a:pt x="231" y="86"/>
                  <a:pt x="232" y="90"/>
                  <a:pt x="233" y="94"/>
                </a:cubicBezTo>
                <a:cubicBezTo>
                  <a:pt x="232" y="95"/>
                  <a:pt x="234" y="97"/>
                  <a:pt x="232" y="97"/>
                </a:cubicBezTo>
                <a:cubicBezTo>
                  <a:pt x="232" y="98"/>
                  <a:pt x="232" y="98"/>
                  <a:pt x="232" y="98"/>
                </a:cubicBezTo>
                <a:cubicBezTo>
                  <a:pt x="232" y="99"/>
                  <a:pt x="233" y="98"/>
                  <a:pt x="233" y="98"/>
                </a:cubicBezTo>
                <a:cubicBezTo>
                  <a:pt x="234" y="102"/>
                  <a:pt x="234" y="106"/>
                  <a:pt x="234" y="109"/>
                </a:cubicBezTo>
                <a:cubicBezTo>
                  <a:pt x="233" y="110"/>
                  <a:pt x="233" y="110"/>
                  <a:pt x="233" y="111"/>
                </a:cubicBezTo>
                <a:cubicBezTo>
                  <a:pt x="233" y="111"/>
                  <a:pt x="233" y="111"/>
                  <a:pt x="234" y="111"/>
                </a:cubicBezTo>
                <a:cubicBezTo>
                  <a:pt x="235" y="113"/>
                  <a:pt x="231" y="115"/>
                  <a:pt x="234" y="115"/>
                </a:cubicBezTo>
                <a:cubicBezTo>
                  <a:pt x="232" y="130"/>
                  <a:pt x="228" y="146"/>
                  <a:pt x="220" y="160"/>
                </a:cubicBezTo>
                <a:cubicBezTo>
                  <a:pt x="214" y="171"/>
                  <a:pt x="206" y="180"/>
                  <a:pt x="197" y="189"/>
                </a:cubicBezTo>
                <a:cubicBezTo>
                  <a:pt x="196" y="188"/>
                  <a:pt x="196" y="188"/>
                  <a:pt x="196" y="188"/>
                </a:cubicBezTo>
                <a:cubicBezTo>
                  <a:pt x="196" y="189"/>
                  <a:pt x="196" y="189"/>
                  <a:pt x="196" y="189"/>
                </a:cubicBezTo>
                <a:cubicBezTo>
                  <a:pt x="196" y="189"/>
                  <a:pt x="196" y="189"/>
                  <a:pt x="196" y="189"/>
                </a:cubicBezTo>
                <a:cubicBezTo>
                  <a:pt x="187" y="197"/>
                  <a:pt x="178" y="204"/>
                  <a:pt x="168" y="208"/>
                </a:cubicBezTo>
                <a:cubicBezTo>
                  <a:pt x="168" y="208"/>
                  <a:pt x="167" y="208"/>
                  <a:pt x="167" y="208"/>
                </a:cubicBezTo>
                <a:cubicBezTo>
                  <a:pt x="166" y="209"/>
                  <a:pt x="164" y="209"/>
                  <a:pt x="164" y="210"/>
                </a:cubicBezTo>
                <a:cubicBezTo>
                  <a:pt x="164" y="210"/>
                  <a:pt x="164" y="210"/>
                  <a:pt x="164" y="210"/>
                </a:cubicBezTo>
                <a:cubicBezTo>
                  <a:pt x="163" y="210"/>
                  <a:pt x="163" y="209"/>
                  <a:pt x="163" y="210"/>
                </a:cubicBezTo>
                <a:cubicBezTo>
                  <a:pt x="162" y="210"/>
                  <a:pt x="162" y="210"/>
                  <a:pt x="162" y="210"/>
                </a:cubicBezTo>
                <a:cubicBezTo>
                  <a:pt x="163" y="210"/>
                  <a:pt x="163" y="210"/>
                  <a:pt x="163" y="210"/>
                </a:cubicBezTo>
                <a:cubicBezTo>
                  <a:pt x="161" y="210"/>
                  <a:pt x="160" y="211"/>
                  <a:pt x="158" y="212"/>
                </a:cubicBezTo>
                <a:cubicBezTo>
                  <a:pt x="158" y="212"/>
                  <a:pt x="158" y="212"/>
                  <a:pt x="158" y="212"/>
                </a:cubicBezTo>
                <a:cubicBezTo>
                  <a:pt x="158" y="213"/>
                  <a:pt x="158" y="211"/>
                  <a:pt x="157" y="212"/>
                </a:cubicBezTo>
                <a:cubicBezTo>
                  <a:pt x="152" y="213"/>
                  <a:pt x="147" y="216"/>
                  <a:pt x="141" y="216"/>
                </a:cubicBezTo>
                <a:cubicBezTo>
                  <a:pt x="141" y="217"/>
                  <a:pt x="141" y="217"/>
                  <a:pt x="141" y="217"/>
                </a:cubicBezTo>
                <a:cubicBezTo>
                  <a:pt x="140" y="215"/>
                  <a:pt x="140" y="218"/>
                  <a:pt x="139" y="217"/>
                </a:cubicBezTo>
                <a:cubicBezTo>
                  <a:pt x="135" y="216"/>
                  <a:pt x="133" y="219"/>
                  <a:pt x="130" y="218"/>
                </a:cubicBezTo>
                <a:cubicBezTo>
                  <a:pt x="127" y="220"/>
                  <a:pt x="124" y="217"/>
                  <a:pt x="121" y="219"/>
                </a:cubicBezTo>
                <a:cubicBezTo>
                  <a:pt x="120" y="218"/>
                  <a:pt x="119" y="219"/>
                  <a:pt x="118" y="218"/>
                </a:cubicBezTo>
                <a:cubicBezTo>
                  <a:pt x="119" y="218"/>
                  <a:pt x="120" y="218"/>
                  <a:pt x="120" y="218"/>
                </a:cubicBezTo>
                <a:cubicBezTo>
                  <a:pt x="117" y="217"/>
                  <a:pt x="117" y="217"/>
                  <a:pt x="117" y="217"/>
                </a:cubicBezTo>
                <a:cubicBezTo>
                  <a:pt x="118" y="219"/>
                  <a:pt x="118" y="219"/>
                  <a:pt x="118" y="219"/>
                </a:cubicBezTo>
                <a:cubicBezTo>
                  <a:pt x="112" y="219"/>
                  <a:pt x="105" y="218"/>
                  <a:pt x="99" y="217"/>
                </a:cubicBezTo>
                <a:cubicBezTo>
                  <a:pt x="99" y="216"/>
                  <a:pt x="99" y="216"/>
                  <a:pt x="99" y="216"/>
                </a:cubicBezTo>
                <a:cubicBezTo>
                  <a:pt x="105" y="216"/>
                  <a:pt x="111" y="218"/>
                  <a:pt x="117" y="218"/>
                </a:cubicBezTo>
                <a:cubicBezTo>
                  <a:pt x="117" y="217"/>
                  <a:pt x="117" y="217"/>
                  <a:pt x="117" y="217"/>
                </a:cubicBezTo>
                <a:cubicBezTo>
                  <a:pt x="109" y="217"/>
                  <a:pt x="101" y="216"/>
                  <a:pt x="94" y="214"/>
                </a:cubicBezTo>
                <a:cubicBezTo>
                  <a:pt x="94" y="212"/>
                  <a:pt x="90" y="212"/>
                  <a:pt x="89" y="211"/>
                </a:cubicBezTo>
                <a:cubicBezTo>
                  <a:pt x="95" y="214"/>
                  <a:pt x="101" y="213"/>
                  <a:pt x="106" y="215"/>
                </a:cubicBezTo>
                <a:cubicBezTo>
                  <a:pt x="111" y="215"/>
                  <a:pt x="116" y="215"/>
                  <a:pt x="121" y="215"/>
                </a:cubicBezTo>
                <a:cubicBezTo>
                  <a:pt x="121" y="214"/>
                  <a:pt x="121" y="214"/>
                  <a:pt x="121" y="214"/>
                </a:cubicBezTo>
                <a:cubicBezTo>
                  <a:pt x="114" y="215"/>
                  <a:pt x="107" y="214"/>
                  <a:pt x="100" y="212"/>
                </a:cubicBezTo>
                <a:cubicBezTo>
                  <a:pt x="102" y="212"/>
                  <a:pt x="102" y="212"/>
                  <a:pt x="102" y="212"/>
                </a:cubicBezTo>
                <a:cubicBezTo>
                  <a:pt x="101" y="211"/>
                  <a:pt x="101" y="211"/>
                  <a:pt x="101" y="211"/>
                </a:cubicBezTo>
                <a:cubicBezTo>
                  <a:pt x="98" y="211"/>
                  <a:pt x="94" y="210"/>
                  <a:pt x="91" y="208"/>
                </a:cubicBezTo>
                <a:cubicBezTo>
                  <a:pt x="90" y="209"/>
                  <a:pt x="89" y="206"/>
                  <a:pt x="88" y="208"/>
                </a:cubicBezTo>
                <a:cubicBezTo>
                  <a:pt x="86" y="205"/>
                  <a:pt x="82" y="210"/>
                  <a:pt x="80" y="207"/>
                </a:cubicBezTo>
                <a:cubicBezTo>
                  <a:pt x="78" y="206"/>
                  <a:pt x="75" y="205"/>
                  <a:pt x="73" y="205"/>
                </a:cubicBezTo>
                <a:cubicBezTo>
                  <a:pt x="73" y="206"/>
                  <a:pt x="74" y="206"/>
                  <a:pt x="75" y="207"/>
                </a:cubicBezTo>
                <a:cubicBezTo>
                  <a:pt x="75" y="207"/>
                  <a:pt x="72" y="207"/>
                  <a:pt x="72" y="207"/>
                </a:cubicBezTo>
                <a:cubicBezTo>
                  <a:pt x="70" y="208"/>
                  <a:pt x="69" y="206"/>
                  <a:pt x="67" y="208"/>
                </a:cubicBezTo>
                <a:cubicBezTo>
                  <a:pt x="65" y="208"/>
                  <a:pt x="65" y="208"/>
                  <a:pt x="65" y="208"/>
                </a:cubicBezTo>
                <a:cubicBezTo>
                  <a:pt x="64" y="204"/>
                  <a:pt x="60" y="203"/>
                  <a:pt x="57" y="200"/>
                </a:cubicBezTo>
                <a:cubicBezTo>
                  <a:pt x="56" y="200"/>
                  <a:pt x="56" y="200"/>
                  <a:pt x="56" y="200"/>
                </a:cubicBezTo>
                <a:cubicBezTo>
                  <a:pt x="55" y="199"/>
                  <a:pt x="54" y="197"/>
                  <a:pt x="52" y="197"/>
                </a:cubicBezTo>
                <a:cubicBezTo>
                  <a:pt x="50" y="196"/>
                  <a:pt x="49" y="197"/>
                  <a:pt x="47" y="198"/>
                </a:cubicBezTo>
                <a:cubicBezTo>
                  <a:pt x="47" y="197"/>
                  <a:pt x="47" y="197"/>
                  <a:pt x="47" y="197"/>
                </a:cubicBezTo>
                <a:cubicBezTo>
                  <a:pt x="47" y="197"/>
                  <a:pt x="47" y="197"/>
                  <a:pt x="47" y="197"/>
                </a:cubicBezTo>
                <a:cubicBezTo>
                  <a:pt x="48" y="197"/>
                  <a:pt x="48" y="197"/>
                  <a:pt x="48" y="197"/>
                </a:cubicBezTo>
                <a:cubicBezTo>
                  <a:pt x="47" y="196"/>
                  <a:pt x="47" y="195"/>
                  <a:pt x="46" y="194"/>
                </a:cubicBezTo>
                <a:cubicBezTo>
                  <a:pt x="46" y="196"/>
                  <a:pt x="46" y="196"/>
                  <a:pt x="46" y="196"/>
                </a:cubicBezTo>
                <a:cubicBezTo>
                  <a:pt x="46" y="195"/>
                  <a:pt x="45" y="194"/>
                  <a:pt x="44" y="194"/>
                </a:cubicBezTo>
                <a:cubicBezTo>
                  <a:pt x="43" y="194"/>
                  <a:pt x="43" y="194"/>
                  <a:pt x="43" y="194"/>
                </a:cubicBezTo>
                <a:cubicBezTo>
                  <a:pt x="43" y="194"/>
                  <a:pt x="43" y="194"/>
                  <a:pt x="43" y="194"/>
                </a:cubicBezTo>
                <a:cubicBezTo>
                  <a:pt x="42" y="194"/>
                  <a:pt x="42" y="193"/>
                  <a:pt x="41" y="194"/>
                </a:cubicBezTo>
                <a:cubicBezTo>
                  <a:pt x="41" y="193"/>
                  <a:pt x="41" y="193"/>
                  <a:pt x="41" y="193"/>
                </a:cubicBezTo>
                <a:cubicBezTo>
                  <a:pt x="41" y="193"/>
                  <a:pt x="40" y="192"/>
                  <a:pt x="40" y="192"/>
                </a:cubicBezTo>
                <a:cubicBezTo>
                  <a:pt x="38" y="190"/>
                  <a:pt x="39" y="187"/>
                  <a:pt x="37" y="186"/>
                </a:cubicBezTo>
                <a:cubicBezTo>
                  <a:pt x="36" y="186"/>
                  <a:pt x="36" y="186"/>
                  <a:pt x="35" y="185"/>
                </a:cubicBezTo>
                <a:cubicBezTo>
                  <a:pt x="34" y="187"/>
                  <a:pt x="34" y="187"/>
                  <a:pt x="34" y="187"/>
                </a:cubicBezTo>
                <a:cubicBezTo>
                  <a:pt x="34" y="186"/>
                  <a:pt x="34" y="186"/>
                  <a:pt x="33" y="186"/>
                </a:cubicBezTo>
                <a:cubicBezTo>
                  <a:pt x="32" y="186"/>
                  <a:pt x="33" y="187"/>
                  <a:pt x="33" y="188"/>
                </a:cubicBezTo>
                <a:cubicBezTo>
                  <a:pt x="32" y="188"/>
                  <a:pt x="32" y="187"/>
                  <a:pt x="31" y="186"/>
                </a:cubicBezTo>
                <a:cubicBezTo>
                  <a:pt x="33" y="186"/>
                  <a:pt x="31" y="185"/>
                  <a:pt x="31" y="184"/>
                </a:cubicBezTo>
                <a:cubicBezTo>
                  <a:pt x="31" y="183"/>
                  <a:pt x="30" y="184"/>
                  <a:pt x="29" y="184"/>
                </a:cubicBezTo>
                <a:cubicBezTo>
                  <a:pt x="30" y="183"/>
                  <a:pt x="30" y="183"/>
                  <a:pt x="30" y="183"/>
                </a:cubicBezTo>
                <a:cubicBezTo>
                  <a:pt x="28" y="181"/>
                  <a:pt x="23" y="179"/>
                  <a:pt x="23" y="175"/>
                </a:cubicBezTo>
                <a:cubicBezTo>
                  <a:pt x="22" y="174"/>
                  <a:pt x="21" y="173"/>
                  <a:pt x="20" y="172"/>
                </a:cubicBezTo>
                <a:cubicBezTo>
                  <a:pt x="19" y="171"/>
                  <a:pt x="20" y="169"/>
                  <a:pt x="19" y="168"/>
                </a:cubicBezTo>
                <a:cubicBezTo>
                  <a:pt x="19" y="168"/>
                  <a:pt x="19" y="168"/>
                  <a:pt x="19" y="168"/>
                </a:cubicBezTo>
                <a:cubicBezTo>
                  <a:pt x="20" y="170"/>
                  <a:pt x="16" y="172"/>
                  <a:pt x="18" y="173"/>
                </a:cubicBezTo>
                <a:cubicBezTo>
                  <a:pt x="16" y="175"/>
                  <a:pt x="17" y="171"/>
                  <a:pt x="15" y="171"/>
                </a:cubicBezTo>
                <a:cubicBezTo>
                  <a:pt x="15" y="170"/>
                  <a:pt x="15" y="170"/>
                  <a:pt x="14" y="170"/>
                </a:cubicBezTo>
                <a:cubicBezTo>
                  <a:pt x="14" y="170"/>
                  <a:pt x="17" y="170"/>
                  <a:pt x="16" y="168"/>
                </a:cubicBezTo>
                <a:cubicBezTo>
                  <a:pt x="16" y="168"/>
                  <a:pt x="16" y="167"/>
                  <a:pt x="15" y="167"/>
                </a:cubicBezTo>
                <a:cubicBezTo>
                  <a:pt x="16" y="166"/>
                  <a:pt x="15" y="165"/>
                  <a:pt x="15" y="164"/>
                </a:cubicBezTo>
                <a:cubicBezTo>
                  <a:pt x="15" y="164"/>
                  <a:pt x="15" y="164"/>
                  <a:pt x="15" y="164"/>
                </a:cubicBezTo>
                <a:cubicBezTo>
                  <a:pt x="15" y="163"/>
                  <a:pt x="16" y="164"/>
                  <a:pt x="16" y="163"/>
                </a:cubicBezTo>
                <a:cubicBezTo>
                  <a:pt x="14" y="162"/>
                  <a:pt x="14" y="162"/>
                  <a:pt x="14" y="162"/>
                </a:cubicBezTo>
                <a:cubicBezTo>
                  <a:pt x="18" y="157"/>
                  <a:pt x="13" y="153"/>
                  <a:pt x="13" y="148"/>
                </a:cubicBezTo>
                <a:cubicBezTo>
                  <a:pt x="11" y="148"/>
                  <a:pt x="13" y="147"/>
                  <a:pt x="12" y="146"/>
                </a:cubicBezTo>
                <a:cubicBezTo>
                  <a:pt x="11" y="147"/>
                  <a:pt x="11" y="148"/>
                  <a:pt x="10" y="148"/>
                </a:cubicBezTo>
                <a:cubicBezTo>
                  <a:pt x="9" y="145"/>
                  <a:pt x="6" y="143"/>
                  <a:pt x="4" y="142"/>
                </a:cubicBezTo>
                <a:cubicBezTo>
                  <a:pt x="5" y="142"/>
                  <a:pt x="7" y="143"/>
                  <a:pt x="8" y="141"/>
                </a:cubicBezTo>
                <a:cubicBezTo>
                  <a:pt x="7" y="139"/>
                  <a:pt x="5" y="137"/>
                  <a:pt x="6" y="135"/>
                </a:cubicBezTo>
                <a:cubicBezTo>
                  <a:pt x="5" y="132"/>
                  <a:pt x="10" y="131"/>
                  <a:pt x="9" y="129"/>
                </a:cubicBezTo>
                <a:cubicBezTo>
                  <a:pt x="8" y="129"/>
                  <a:pt x="8" y="129"/>
                  <a:pt x="8" y="129"/>
                </a:cubicBezTo>
                <a:cubicBezTo>
                  <a:pt x="10" y="128"/>
                  <a:pt x="8" y="126"/>
                  <a:pt x="9" y="124"/>
                </a:cubicBezTo>
                <a:cubicBezTo>
                  <a:pt x="7" y="124"/>
                  <a:pt x="9" y="123"/>
                  <a:pt x="8" y="123"/>
                </a:cubicBezTo>
                <a:cubicBezTo>
                  <a:pt x="8" y="120"/>
                  <a:pt x="9" y="117"/>
                  <a:pt x="8" y="114"/>
                </a:cubicBezTo>
                <a:cubicBezTo>
                  <a:pt x="7" y="115"/>
                  <a:pt x="7" y="115"/>
                  <a:pt x="7" y="115"/>
                </a:cubicBezTo>
                <a:cubicBezTo>
                  <a:pt x="7" y="113"/>
                  <a:pt x="8" y="112"/>
                  <a:pt x="7" y="110"/>
                </a:cubicBezTo>
                <a:cubicBezTo>
                  <a:pt x="7" y="111"/>
                  <a:pt x="7" y="111"/>
                  <a:pt x="6" y="110"/>
                </a:cubicBezTo>
                <a:cubicBezTo>
                  <a:pt x="8" y="110"/>
                  <a:pt x="8" y="110"/>
                  <a:pt x="8" y="110"/>
                </a:cubicBezTo>
                <a:cubicBezTo>
                  <a:pt x="8" y="96"/>
                  <a:pt x="12" y="83"/>
                  <a:pt x="16" y="70"/>
                </a:cubicBezTo>
                <a:cubicBezTo>
                  <a:pt x="17" y="67"/>
                  <a:pt x="19" y="63"/>
                  <a:pt x="21" y="60"/>
                </a:cubicBezTo>
                <a:cubicBezTo>
                  <a:pt x="22" y="55"/>
                  <a:pt x="25" y="51"/>
                  <a:pt x="28" y="47"/>
                </a:cubicBezTo>
                <a:cubicBezTo>
                  <a:pt x="28" y="45"/>
                  <a:pt x="29" y="43"/>
                  <a:pt x="30" y="42"/>
                </a:cubicBezTo>
                <a:cubicBezTo>
                  <a:pt x="31" y="42"/>
                  <a:pt x="31" y="42"/>
                  <a:pt x="31" y="42"/>
                </a:cubicBezTo>
                <a:cubicBezTo>
                  <a:pt x="30" y="43"/>
                  <a:pt x="29" y="44"/>
                  <a:pt x="29" y="45"/>
                </a:cubicBezTo>
                <a:cubicBezTo>
                  <a:pt x="29" y="43"/>
                  <a:pt x="32" y="43"/>
                  <a:pt x="32" y="41"/>
                </a:cubicBezTo>
                <a:cubicBezTo>
                  <a:pt x="32" y="40"/>
                  <a:pt x="32" y="40"/>
                  <a:pt x="32" y="40"/>
                </a:cubicBezTo>
                <a:cubicBezTo>
                  <a:pt x="32" y="40"/>
                  <a:pt x="32" y="40"/>
                  <a:pt x="33" y="40"/>
                </a:cubicBezTo>
                <a:cubicBezTo>
                  <a:pt x="33" y="39"/>
                  <a:pt x="32" y="39"/>
                  <a:pt x="32" y="39"/>
                </a:cubicBezTo>
                <a:cubicBezTo>
                  <a:pt x="33" y="38"/>
                  <a:pt x="34" y="36"/>
                  <a:pt x="36" y="36"/>
                </a:cubicBezTo>
                <a:cubicBezTo>
                  <a:pt x="38" y="36"/>
                  <a:pt x="39" y="33"/>
                  <a:pt x="41" y="33"/>
                </a:cubicBezTo>
                <a:cubicBezTo>
                  <a:pt x="42" y="31"/>
                  <a:pt x="44" y="30"/>
                  <a:pt x="46" y="28"/>
                </a:cubicBezTo>
                <a:cubicBezTo>
                  <a:pt x="48" y="26"/>
                  <a:pt x="50" y="24"/>
                  <a:pt x="52" y="23"/>
                </a:cubicBezTo>
                <a:cubicBezTo>
                  <a:pt x="52" y="21"/>
                  <a:pt x="54" y="22"/>
                  <a:pt x="55" y="20"/>
                </a:cubicBezTo>
                <a:cubicBezTo>
                  <a:pt x="60" y="18"/>
                  <a:pt x="64" y="14"/>
                  <a:pt x="69" y="13"/>
                </a:cubicBezTo>
                <a:cubicBezTo>
                  <a:pt x="66" y="14"/>
                  <a:pt x="63" y="15"/>
                  <a:pt x="61" y="18"/>
                </a:cubicBezTo>
                <a:cubicBezTo>
                  <a:pt x="65" y="16"/>
                  <a:pt x="69" y="13"/>
                  <a:pt x="73" y="11"/>
                </a:cubicBezTo>
                <a:cubicBezTo>
                  <a:pt x="72" y="11"/>
                  <a:pt x="71" y="12"/>
                  <a:pt x="70" y="12"/>
                </a:cubicBezTo>
                <a:cubicBezTo>
                  <a:pt x="70" y="11"/>
                  <a:pt x="72" y="12"/>
                  <a:pt x="72" y="11"/>
                </a:cubicBezTo>
                <a:cubicBezTo>
                  <a:pt x="74" y="10"/>
                  <a:pt x="76" y="8"/>
                  <a:pt x="78" y="9"/>
                </a:cubicBezTo>
                <a:cubicBezTo>
                  <a:pt x="79" y="7"/>
                  <a:pt x="81" y="10"/>
                  <a:pt x="81" y="8"/>
                </a:cubicBezTo>
                <a:cubicBezTo>
                  <a:pt x="81" y="7"/>
                  <a:pt x="82" y="6"/>
                  <a:pt x="83" y="7"/>
                </a:cubicBezTo>
                <a:cubicBezTo>
                  <a:pt x="84" y="8"/>
                  <a:pt x="85" y="6"/>
                  <a:pt x="86" y="6"/>
                </a:cubicBezTo>
                <a:cubicBezTo>
                  <a:pt x="85" y="6"/>
                  <a:pt x="85" y="6"/>
                  <a:pt x="85" y="6"/>
                </a:cubicBezTo>
                <a:cubicBezTo>
                  <a:pt x="86" y="5"/>
                  <a:pt x="86" y="6"/>
                  <a:pt x="86" y="6"/>
                </a:cubicBezTo>
                <a:cubicBezTo>
                  <a:pt x="86" y="6"/>
                  <a:pt x="86" y="6"/>
                  <a:pt x="86" y="6"/>
                </a:cubicBezTo>
                <a:cubicBezTo>
                  <a:pt x="89" y="6"/>
                  <a:pt x="91" y="6"/>
                  <a:pt x="92" y="4"/>
                </a:cubicBezTo>
                <a:cubicBezTo>
                  <a:pt x="92" y="2"/>
                  <a:pt x="96" y="4"/>
                  <a:pt x="97" y="2"/>
                </a:cubicBezTo>
                <a:cubicBezTo>
                  <a:pt x="102" y="2"/>
                  <a:pt x="107" y="1"/>
                  <a:pt x="112" y="0"/>
                </a:cubicBezTo>
                <a:cubicBezTo>
                  <a:pt x="123" y="0"/>
                  <a:pt x="135" y="0"/>
                  <a:pt x="146" y="2"/>
                </a:cubicBezTo>
                <a:close/>
                <a:moveTo>
                  <a:pt x="90" y="4"/>
                </a:moveTo>
                <a:cubicBezTo>
                  <a:pt x="91" y="4"/>
                  <a:pt x="91" y="4"/>
                  <a:pt x="91" y="4"/>
                </a:cubicBezTo>
                <a:cubicBezTo>
                  <a:pt x="90" y="4"/>
                  <a:pt x="90" y="4"/>
                  <a:pt x="90" y="4"/>
                </a:cubicBezTo>
                <a:close/>
                <a:moveTo>
                  <a:pt x="90" y="5"/>
                </a:moveTo>
                <a:cubicBezTo>
                  <a:pt x="89" y="4"/>
                  <a:pt x="88" y="5"/>
                  <a:pt x="88" y="5"/>
                </a:cubicBezTo>
                <a:cubicBezTo>
                  <a:pt x="90" y="5"/>
                  <a:pt x="90" y="5"/>
                  <a:pt x="90" y="5"/>
                </a:cubicBezTo>
                <a:close/>
                <a:moveTo>
                  <a:pt x="142" y="20"/>
                </a:moveTo>
                <a:cubicBezTo>
                  <a:pt x="133" y="18"/>
                  <a:pt x="124" y="17"/>
                  <a:pt x="116" y="18"/>
                </a:cubicBezTo>
                <a:cubicBezTo>
                  <a:pt x="125" y="18"/>
                  <a:pt x="134" y="19"/>
                  <a:pt x="143" y="20"/>
                </a:cubicBezTo>
                <a:cubicBezTo>
                  <a:pt x="142" y="20"/>
                  <a:pt x="142" y="20"/>
                  <a:pt x="142" y="20"/>
                </a:cubicBezTo>
                <a:close/>
                <a:moveTo>
                  <a:pt x="103" y="20"/>
                </a:moveTo>
                <a:cubicBezTo>
                  <a:pt x="106" y="19"/>
                  <a:pt x="106" y="19"/>
                  <a:pt x="106" y="19"/>
                </a:cubicBezTo>
                <a:cubicBezTo>
                  <a:pt x="105" y="19"/>
                  <a:pt x="105" y="19"/>
                  <a:pt x="105" y="19"/>
                </a:cubicBezTo>
                <a:cubicBezTo>
                  <a:pt x="103" y="20"/>
                  <a:pt x="103" y="20"/>
                  <a:pt x="103" y="20"/>
                </a:cubicBezTo>
                <a:close/>
                <a:moveTo>
                  <a:pt x="111" y="20"/>
                </a:moveTo>
                <a:cubicBezTo>
                  <a:pt x="113" y="20"/>
                  <a:pt x="113" y="20"/>
                  <a:pt x="113" y="20"/>
                </a:cubicBezTo>
                <a:cubicBezTo>
                  <a:pt x="113" y="20"/>
                  <a:pt x="113" y="20"/>
                  <a:pt x="113" y="20"/>
                </a:cubicBezTo>
                <a:cubicBezTo>
                  <a:pt x="111" y="20"/>
                  <a:pt x="111" y="20"/>
                  <a:pt x="111" y="20"/>
                </a:cubicBezTo>
                <a:close/>
                <a:moveTo>
                  <a:pt x="101" y="20"/>
                </a:moveTo>
                <a:cubicBezTo>
                  <a:pt x="102" y="20"/>
                  <a:pt x="102" y="20"/>
                  <a:pt x="102" y="20"/>
                </a:cubicBezTo>
                <a:cubicBezTo>
                  <a:pt x="102" y="20"/>
                  <a:pt x="102" y="20"/>
                  <a:pt x="102" y="20"/>
                </a:cubicBezTo>
                <a:cubicBezTo>
                  <a:pt x="101" y="20"/>
                  <a:pt x="101" y="20"/>
                  <a:pt x="101" y="20"/>
                </a:cubicBezTo>
                <a:close/>
                <a:moveTo>
                  <a:pt x="110" y="20"/>
                </a:moveTo>
                <a:cubicBezTo>
                  <a:pt x="109" y="20"/>
                  <a:pt x="109" y="20"/>
                  <a:pt x="109" y="20"/>
                </a:cubicBezTo>
                <a:cubicBezTo>
                  <a:pt x="110" y="20"/>
                  <a:pt x="110" y="20"/>
                  <a:pt x="110" y="20"/>
                </a:cubicBezTo>
                <a:close/>
                <a:moveTo>
                  <a:pt x="121" y="20"/>
                </a:moveTo>
                <a:cubicBezTo>
                  <a:pt x="121" y="20"/>
                  <a:pt x="120" y="20"/>
                  <a:pt x="120" y="20"/>
                </a:cubicBezTo>
                <a:cubicBezTo>
                  <a:pt x="121" y="20"/>
                  <a:pt x="121" y="20"/>
                  <a:pt x="121" y="20"/>
                </a:cubicBezTo>
                <a:cubicBezTo>
                  <a:pt x="121" y="20"/>
                  <a:pt x="121" y="20"/>
                  <a:pt x="121" y="20"/>
                </a:cubicBezTo>
                <a:close/>
                <a:moveTo>
                  <a:pt x="125" y="21"/>
                </a:moveTo>
                <a:cubicBezTo>
                  <a:pt x="125" y="20"/>
                  <a:pt x="125" y="20"/>
                  <a:pt x="125" y="20"/>
                </a:cubicBezTo>
                <a:cubicBezTo>
                  <a:pt x="124" y="20"/>
                  <a:pt x="124" y="20"/>
                  <a:pt x="124" y="20"/>
                </a:cubicBezTo>
                <a:cubicBezTo>
                  <a:pt x="125" y="21"/>
                  <a:pt x="125" y="21"/>
                  <a:pt x="125" y="21"/>
                </a:cubicBezTo>
                <a:close/>
                <a:moveTo>
                  <a:pt x="156" y="25"/>
                </a:moveTo>
                <a:cubicBezTo>
                  <a:pt x="152" y="23"/>
                  <a:pt x="148" y="21"/>
                  <a:pt x="143" y="20"/>
                </a:cubicBezTo>
                <a:cubicBezTo>
                  <a:pt x="153" y="23"/>
                  <a:pt x="153" y="23"/>
                  <a:pt x="153" y="23"/>
                </a:cubicBezTo>
                <a:cubicBezTo>
                  <a:pt x="154" y="24"/>
                  <a:pt x="155" y="25"/>
                  <a:pt x="156" y="25"/>
                </a:cubicBezTo>
                <a:close/>
                <a:moveTo>
                  <a:pt x="106" y="20"/>
                </a:moveTo>
                <a:cubicBezTo>
                  <a:pt x="105" y="21"/>
                  <a:pt x="105" y="21"/>
                  <a:pt x="105" y="21"/>
                </a:cubicBezTo>
                <a:cubicBezTo>
                  <a:pt x="106" y="20"/>
                  <a:pt x="106" y="20"/>
                  <a:pt x="106" y="20"/>
                </a:cubicBezTo>
                <a:close/>
                <a:moveTo>
                  <a:pt x="127" y="20"/>
                </a:moveTo>
                <a:cubicBezTo>
                  <a:pt x="127" y="21"/>
                  <a:pt x="127" y="21"/>
                  <a:pt x="127" y="21"/>
                </a:cubicBezTo>
                <a:cubicBezTo>
                  <a:pt x="127" y="20"/>
                  <a:pt x="127" y="20"/>
                  <a:pt x="127" y="20"/>
                </a:cubicBezTo>
                <a:close/>
                <a:moveTo>
                  <a:pt x="131" y="21"/>
                </a:moveTo>
                <a:cubicBezTo>
                  <a:pt x="132" y="21"/>
                  <a:pt x="132" y="21"/>
                  <a:pt x="132" y="21"/>
                </a:cubicBezTo>
                <a:cubicBezTo>
                  <a:pt x="131" y="21"/>
                  <a:pt x="131" y="21"/>
                  <a:pt x="131" y="21"/>
                </a:cubicBezTo>
                <a:close/>
                <a:moveTo>
                  <a:pt x="112" y="22"/>
                </a:moveTo>
                <a:cubicBezTo>
                  <a:pt x="111" y="22"/>
                  <a:pt x="109" y="23"/>
                  <a:pt x="109" y="21"/>
                </a:cubicBezTo>
                <a:cubicBezTo>
                  <a:pt x="109" y="22"/>
                  <a:pt x="109" y="22"/>
                  <a:pt x="109" y="22"/>
                </a:cubicBezTo>
                <a:cubicBezTo>
                  <a:pt x="108" y="23"/>
                  <a:pt x="106" y="22"/>
                  <a:pt x="104" y="23"/>
                </a:cubicBezTo>
                <a:cubicBezTo>
                  <a:pt x="104" y="23"/>
                  <a:pt x="103" y="24"/>
                  <a:pt x="103" y="23"/>
                </a:cubicBezTo>
                <a:cubicBezTo>
                  <a:pt x="101" y="24"/>
                  <a:pt x="100" y="24"/>
                  <a:pt x="98" y="25"/>
                </a:cubicBezTo>
                <a:cubicBezTo>
                  <a:pt x="97" y="26"/>
                  <a:pt x="95" y="26"/>
                  <a:pt x="93" y="27"/>
                </a:cubicBezTo>
                <a:cubicBezTo>
                  <a:pt x="87" y="29"/>
                  <a:pt x="81" y="31"/>
                  <a:pt x="75" y="35"/>
                </a:cubicBezTo>
                <a:cubicBezTo>
                  <a:pt x="76" y="36"/>
                  <a:pt x="75" y="36"/>
                  <a:pt x="74" y="36"/>
                </a:cubicBezTo>
                <a:cubicBezTo>
                  <a:pt x="74" y="36"/>
                  <a:pt x="74" y="36"/>
                  <a:pt x="74" y="36"/>
                </a:cubicBezTo>
                <a:cubicBezTo>
                  <a:pt x="68" y="41"/>
                  <a:pt x="61" y="45"/>
                  <a:pt x="56" y="52"/>
                </a:cubicBezTo>
                <a:cubicBezTo>
                  <a:pt x="56" y="53"/>
                  <a:pt x="56" y="54"/>
                  <a:pt x="55" y="54"/>
                </a:cubicBezTo>
                <a:cubicBezTo>
                  <a:pt x="57" y="54"/>
                  <a:pt x="57" y="52"/>
                  <a:pt x="58" y="52"/>
                </a:cubicBezTo>
                <a:cubicBezTo>
                  <a:pt x="59" y="52"/>
                  <a:pt x="59" y="52"/>
                  <a:pt x="59" y="52"/>
                </a:cubicBezTo>
                <a:cubicBezTo>
                  <a:pt x="56" y="55"/>
                  <a:pt x="56" y="55"/>
                  <a:pt x="56" y="55"/>
                </a:cubicBezTo>
                <a:cubicBezTo>
                  <a:pt x="55" y="56"/>
                  <a:pt x="55" y="58"/>
                  <a:pt x="54" y="59"/>
                </a:cubicBezTo>
                <a:cubicBezTo>
                  <a:pt x="55" y="58"/>
                  <a:pt x="55" y="58"/>
                  <a:pt x="55" y="58"/>
                </a:cubicBezTo>
                <a:cubicBezTo>
                  <a:pt x="55" y="59"/>
                  <a:pt x="55" y="59"/>
                  <a:pt x="55" y="59"/>
                </a:cubicBezTo>
                <a:cubicBezTo>
                  <a:pt x="55" y="59"/>
                  <a:pt x="55" y="60"/>
                  <a:pt x="55" y="60"/>
                </a:cubicBezTo>
                <a:cubicBezTo>
                  <a:pt x="54" y="60"/>
                  <a:pt x="54" y="60"/>
                  <a:pt x="53" y="59"/>
                </a:cubicBezTo>
                <a:cubicBezTo>
                  <a:pt x="54" y="60"/>
                  <a:pt x="53" y="61"/>
                  <a:pt x="54" y="61"/>
                </a:cubicBezTo>
                <a:cubicBezTo>
                  <a:pt x="50" y="64"/>
                  <a:pt x="50" y="64"/>
                  <a:pt x="50" y="64"/>
                </a:cubicBezTo>
                <a:cubicBezTo>
                  <a:pt x="49" y="64"/>
                  <a:pt x="49" y="66"/>
                  <a:pt x="47" y="65"/>
                </a:cubicBezTo>
                <a:cubicBezTo>
                  <a:pt x="47" y="66"/>
                  <a:pt x="47" y="66"/>
                  <a:pt x="47" y="66"/>
                </a:cubicBezTo>
                <a:cubicBezTo>
                  <a:pt x="48" y="66"/>
                  <a:pt x="48" y="66"/>
                  <a:pt x="48" y="66"/>
                </a:cubicBezTo>
                <a:cubicBezTo>
                  <a:pt x="48" y="66"/>
                  <a:pt x="48" y="66"/>
                  <a:pt x="48" y="66"/>
                </a:cubicBezTo>
                <a:cubicBezTo>
                  <a:pt x="48" y="66"/>
                  <a:pt x="48" y="67"/>
                  <a:pt x="47" y="67"/>
                </a:cubicBezTo>
                <a:cubicBezTo>
                  <a:pt x="49" y="67"/>
                  <a:pt x="49" y="67"/>
                  <a:pt x="49" y="67"/>
                </a:cubicBezTo>
                <a:cubicBezTo>
                  <a:pt x="53" y="65"/>
                  <a:pt x="56" y="61"/>
                  <a:pt x="58" y="58"/>
                </a:cubicBezTo>
                <a:cubicBezTo>
                  <a:pt x="61" y="55"/>
                  <a:pt x="63" y="53"/>
                  <a:pt x="65" y="50"/>
                </a:cubicBezTo>
                <a:cubicBezTo>
                  <a:pt x="67" y="50"/>
                  <a:pt x="68" y="48"/>
                  <a:pt x="69" y="47"/>
                </a:cubicBezTo>
                <a:cubicBezTo>
                  <a:pt x="72" y="44"/>
                  <a:pt x="76" y="42"/>
                  <a:pt x="80" y="39"/>
                </a:cubicBezTo>
                <a:cubicBezTo>
                  <a:pt x="82" y="39"/>
                  <a:pt x="83" y="37"/>
                  <a:pt x="85" y="36"/>
                </a:cubicBezTo>
                <a:cubicBezTo>
                  <a:pt x="108" y="24"/>
                  <a:pt x="142" y="26"/>
                  <a:pt x="164" y="42"/>
                </a:cubicBezTo>
                <a:cubicBezTo>
                  <a:pt x="165" y="42"/>
                  <a:pt x="166" y="43"/>
                  <a:pt x="167" y="44"/>
                </a:cubicBezTo>
                <a:cubicBezTo>
                  <a:pt x="169" y="47"/>
                  <a:pt x="172" y="47"/>
                  <a:pt x="174" y="50"/>
                </a:cubicBezTo>
                <a:cubicBezTo>
                  <a:pt x="178" y="55"/>
                  <a:pt x="183" y="58"/>
                  <a:pt x="186" y="64"/>
                </a:cubicBezTo>
                <a:cubicBezTo>
                  <a:pt x="186" y="65"/>
                  <a:pt x="186" y="65"/>
                  <a:pt x="186" y="65"/>
                </a:cubicBezTo>
                <a:cubicBezTo>
                  <a:pt x="186" y="65"/>
                  <a:pt x="186" y="64"/>
                  <a:pt x="186" y="64"/>
                </a:cubicBezTo>
                <a:cubicBezTo>
                  <a:pt x="186" y="65"/>
                  <a:pt x="186" y="65"/>
                  <a:pt x="186" y="65"/>
                </a:cubicBezTo>
                <a:cubicBezTo>
                  <a:pt x="186" y="65"/>
                  <a:pt x="186" y="65"/>
                  <a:pt x="187" y="65"/>
                </a:cubicBezTo>
                <a:cubicBezTo>
                  <a:pt x="187" y="63"/>
                  <a:pt x="185" y="62"/>
                  <a:pt x="184" y="60"/>
                </a:cubicBezTo>
                <a:cubicBezTo>
                  <a:pt x="184" y="60"/>
                  <a:pt x="184" y="60"/>
                  <a:pt x="184" y="60"/>
                </a:cubicBezTo>
                <a:cubicBezTo>
                  <a:pt x="184" y="60"/>
                  <a:pt x="184" y="60"/>
                  <a:pt x="183" y="60"/>
                </a:cubicBezTo>
                <a:cubicBezTo>
                  <a:pt x="184" y="59"/>
                  <a:pt x="183" y="58"/>
                  <a:pt x="184" y="58"/>
                </a:cubicBezTo>
                <a:cubicBezTo>
                  <a:pt x="181" y="57"/>
                  <a:pt x="181" y="55"/>
                  <a:pt x="179" y="53"/>
                </a:cubicBezTo>
                <a:cubicBezTo>
                  <a:pt x="179" y="51"/>
                  <a:pt x="177" y="51"/>
                  <a:pt x="176" y="49"/>
                </a:cubicBezTo>
                <a:cubicBezTo>
                  <a:pt x="174" y="49"/>
                  <a:pt x="173" y="46"/>
                  <a:pt x="170" y="45"/>
                </a:cubicBezTo>
                <a:cubicBezTo>
                  <a:pt x="170" y="45"/>
                  <a:pt x="169" y="44"/>
                  <a:pt x="169" y="43"/>
                </a:cubicBezTo>
                <a:cubicBezTo>
                  <a:pt x="169" y="44"/>
                  <a:pt x="168" y="43"/>
                  <a:pt x="168" y="43"/>
                </a:cubicBezTo>
                <a:cubicBezTo>
                  <a:pt x="171" y="40"/>
                  <a:pt x="172" y="46"/>
                  <a:pt x="175" y="46"/>
                </a:cubicBezTo>
                <a:cubicBezTo>
                  <a:pt x="175" y="47"/>
                  <a:pt x="175" y="47"/>
                  <a:pt x="175" y="47"/>
                </a:cubicBezTo>
                <a:cubicBezTo>
                  <a:pt x="185" y="55"/>
                  <a:pt x="190" y="66"/>
                  <a:pt x="194" y="77"/>
                </a:cubicBezTo>
                <a:cubicBezTo>
                  <a:pt x="195" y="79"/>
                  <a:pt x="195" y="80"/>
                  <a:pt x="196" y="82"/>
                </a:cubicBezTo>
                <a:cubicBezTo>
                  <a:pt x="197" y="83"/>
                  <a:pt x="194" y="84"/>
                  <a:pt x="197" y="85"/>
                </a:cubicBezTo>
                <a:cubicBezTo>
                  <a:pt x="196" y="85"/>
                  <a:pt x="196" y="85"/>
                  <a:pt x="196" y="85"/>
                </a:cubicBezTo>
                <a:cubicBezTo>
                  <a:pt x="197" y="86"/>
                  <a:pt x="197" y="86"/>
                  <a:pt x="197" y="86"/>
                </a:cubicBezTo>
                <a:cubicBezTo>
                  <a:pt x="197" y="86"/>
                  <a:pt x="197" y="86"/>
                  <a:pt x="197" y="86"/>
                </a:cubicBezTo>
                <a:cubicBezTo>
                  <a:pt x="197" y="86"/>
                  <a:pt x="197" y="87"/>
                  <a:pt x="196" y="86"/>
                </a:cubicBezTo>
                <a:cubicBezTo>
                  <a:pt x="196" y="88"/>
                  <a:pt x="197" y="87"/>
                  <a:pt x="198" y="88"/>
                </a:cubicBezTo>
                <a:cubicBezTo>
                  <a:pt x="198" y="90"/>
                  <a:pt x="199" y="91"/>
                  <a:pt x="198" y="93"/>
                </a:cubicBezTo>
                <a:cubicBezTo>
                  <a:pt x="199" y="93"/>
                  <a:pt x="199" y="93"/>
                  <a:pt x="199" y="93"/>
                </a:cubicBezTo>
                <a:cubicBezTo>
                  <a:pt x="199" y="94"/>
                  <a:pt x="200" y="95"/>
                  <a:pt x="199" y="95"/>
                </a:cubicBezTo>
                <a:cubicBezTo>
                  <a:pt x="199" y="95"/>
                  <a:pt x="199" y="94"/>
                  <a:pt x="198" y="94"/>
                </a:cubicBezTo>
                <a:cubicBezTo>
                  <a:pt x="198" y="96"/>
                  <a:pt x="198" y="96"/>
                  <a:pt x="198" y="96"/>
                </a:cubicBezTo>
                <a:cubicBezTo>
                  <a:pt x="198" y="96"/>
                  <a:pt x="199" y="96"/>
                  <a:pt x="199" y="96"/>
                </a:cubicBezTo>
                <a:cubicBezTo>
                  <a:pt x="199" y="97"/>
                  <a:pt x="198" y="97"/>
                  <a:pt x="198" y="97"/>
                </a:cubicBezTo>
                <a:cubicBezTo>
                  <a:pt x="200" y="97"/>
                  <a:pt x="200" y="97"/>
                  <a:pt x="200" y="97"/>
                </a:cubicBezTo>
                <a:cubicBezTo>
                  <a:pt x="200" y="98"/>
                  <a:pt x="200" y="98"/>
                  <a:pt x="199" y="98"/>
                </a:cubicBezTo>
                <a:cubicBezTo>
                  <a:pt x="200" y="99"/>
                  <a:pt x="200" y="99"/>
                  <a:pt x="200" y="99"/>
                </a:cubicBezTo>
                <a:cubicBezTo>
                  <a:pt x="198" y="99"/>
                  <a:pt x="198" y="99"/>
                  <a:pt x="198" y="99"/>
                </a:cubicBezTo>
                <a:cubicBezTo>
                  <a:pt x="201" y="100"/>
                  <a:pt x="197" y="101"/>
                  <a:pt x="198" y="102"/>
                </a:cubicBezTo>
                <a:cubicBezTo>
                  <a:pt x="197" y="104"/>
                  <a:pt x="198" y="106"/>
                  <a:pt x="197" y="108"/>
                </a:cubicBezTo>
                <a:cubicBezTo>
                  <a:pt x="197" y="109"/>
                  <a:pt x="198" y="110"/>
                  <a:pt x="197" y="111"/>
                </a:cubicBezTo>
                <a:cubicBezTo>
                  <a:pt x="196" y="120"/>
                  <a:pt x="193" y="129"/>
                  <a:pt x="191" y="139"/>
                </a:cubicBezTo>
                <a:cubicBezTo>
                  <a:pt x="191" y="144"/>
                  <a:pt x="188" y="148"/>
                  <a:pt x="187" y="153"/>
                </a:cubicBezTo>
                <a:cubicBezTo>
                  <a:pt x="186" y="153"/>
                  <a:pt x="186" y="156"/>
                  <a:pt x="184" y="156"/>
                </a:cubicBezTo>
                <a:cubicBezTo>
                  <a:pt x="183" y="155"/>
                  <a:pt x="185" y="153"/>
                  <a:pt x="185" y="152"/>
                </a:cubicBezTo>
                <a:cubicBezTo>
                  <a:pt x="184" y="151"/>
                  <a:pt x="184" y="150"/>
                  <a:pt x="185" y="150"/>
                </a:cubicBezTo>
                <a:cubicBezTo>
                  <a:pt x="186" y="149"/>
                  <a:pt x="184" y="149"/>
                  <a:pt x="184" y="148"/>
                </a:cubicBezTo>
                <a:cubicBezTo>
                  <a:pt x="185" y="147"/>
                  <a:pt x="185" y="148"/>
                  <a:pt x="186" y="148"/>
                </a:cubicBezTo>
                <a:cubicBezTo>
                  <a:pt x="185" y="145"/>
                  <a:pt x="188" y="143"/>
                  <a:pt x="188" y="140"/>
                </a:cubicBezTo>
                <a:cubicBezTo>
                  <a:pt x="187" y="141"/>
                  <a:pt x="187" y="141"/>
                  <a:pt x="187" y="141"/>
                </a:cubicBezTo>
                <a:cubicBezTo>
                  <a:pt x="186" y="143"/>
                  <a:pt x="185" y="145"/>
                  <a:pt x="184" y="146"/>
                </a:cubicBezTo>
                <a:cubicBezTo>
                  <a:pt x="184" y="148"/>
                  <a:pt x="182" y="148"/>
                  <a:pt x="183" y="149"/>
                </a:cubicBezTo>
                <a:cubicBezTo>
                  <a:pt x="182" y="150"/>
                  <a:pt x="182" y="150"/>
                  <a:pt x="182" y="150"/>
                </a:cubicBezTo>
                <a:cubicBezTo>
                  <a:pt x="181" y="151"/>
                  <a:pt x="180" y="153"/>
                  <a:pt x="178" y="154"/>
                </a:cubicBezTo>
                <a:cubicBezTo>
                  <a:pt x="176" y="152"/>
                  <a:pt x="179" y="152"/>
                  <a:pt x="179" y="150"/>
                </a:cubicBezTo>
                <a:cubicBezTo>
                  <a:pt x="179" y="149"/>
                  <a:pt x="181" y="150"/>
                  <a:pt x="180" y="149"/>
                </a:cubicBezTo>
                <a:cubicBezTo>
                  <a:pt x="180" y="148"/>
                  <a:pt x="181" y="148"/>
                  <a:pt x="181" y="148"/>
                </a:cubicBezTo>
                <a:cubicBezTo>
                  <a:pt x="182" y="146"/>
                  <a:pt x="182" y="145"/>
                  <a:pt x="183" y="144"/>
                </a:cubicBezTo>
                <a:cubicBezTo>
                  <a:pt x="184" y="143"/>
                  <a:pt x="184" y="143"/>
                  <a:pt x="185" y="142"/>
                </a:cubicBezTo>
                <a:cubicBezTo>
                  <a:pt x="186" y="138"/>
                  <a:pt x="189" y="134"/>
                  <a:pt x="190" y="130"/>
                </a:cubicBezTo>
                <a:cubicBezTo>
                  <a:pt x="191" y="118"/>
                  <a:pt x="194" y="104"/>
                  <a:pt x="192" y="92"/>
                </a:cubicBezTo>
                <a:cubicBezTo>
                  <a:pt x="192" y="90"/>
                  <a:pt x="191" y="88"/>
                  <a:pt x="190" y="85"/>
                </a:cubicBezTo>
                <a:cubicBezTo>
                  <a:pt x="191" y="85"/>
                  <a:pt x="191" y="85"/>
                  <a:pt x="191" y="85"/>
                </a:cubicBezTo>
                <a:cubicBezTo>
                  <a:pt x="189" y="81"/>
                  <a:pt x="188" y="77"/>
                  <a:pt x="186" y="74"/>
                </a:cubicBezTo>
                <a:cubicBezTo>
                  <a:pt x="181" y="60"/>
                  <a:pt x="168" y="47"/>
                  <a:pt x="154" y="41"/>
                </a:cubicBezTo>
                <a:cubicBezTo>
                  <a:pt x="153" y="41"/>
                  <a:pt x="153" y="39"/>
                  <a:pt x="152" y="40"/>
                </a:cubicBezTo>
                <a:cubicBezTo>
                  <a:pt x="151" y="39"/>
                  <a:pt x="149" y="39"/>
                  <a:pt x="150" y="38"/>
                </a:cubicBezTo>
                <a:cubicBezTo>
                  <a:pt x="142" y="34"/>
                  <a:pt x="132" y="33"/>
                  <a:pt x="123" y="32"/>
                </a:cubicBezTo>
                <a:cubicBezTo>
                  <a:pt x="121" y="32"/>
                  <a:pt x="120" y="31"/>
                  <a:pt x="119" y="32"/>
                </a:cubicBezTo>
                <a:cubicBezTo>
                  <a:pt x="116" y="31"/>
                  <a:pt x="114" y="32"/>
                  <a:pt x="111" y="33"/>
                </a:cubicBezTo>
                <a:cubicBezTo>
                  <a:pt x="110" y="33"/>
                  <a:pt x="108" y="32"/>
                  <a:pt x="107" y="34"/>
                </a:cubicBezTo>
                <a:cubicBezTo>
                  <a:pt x="105" y="33"/>
                  <a:pt x="104" y="35"/>
                  <a:pt x="102" y="35"/>
                </a:cubicBezTo>
                <a:cubicBezTo>
                  <a:pt x="99" y="36"/>
                  <a:pt x="95" y="37"/>
                  <a:pt x="91" y="38"/>
                </a:cubicBezTo>
                <a:cubicBezTo>
                  <a:pt x="87" y="40"/>
                  <a:pt x="84" y="42"/>
                  <a:pt x="80" y="44"/>
                </a:cubicBezTo>
                <a:cubicBezTo>
                  <a:pt x="77" y="46"/>
                  <a:pt x="73" y="49"/>
                  <a:pt x="71" y="52"/>
                </a:cubicBezTo>
                <a:cubicBezTo>
                  <a:pt x="70" y="52"/>
                  <a:pt x="69" y="52"/>
                  <a:pt x="70" y="53"/>
                </a:cubicBezTo>
                <a:cubicBezTo>
                  <a:pt x="74" y="49"/>
                  <a:pt x="79" y="45"/>
                  <a:pt x="84" y="42"/>
                </a:cubicBezTo>
                <a:cubicBezTo>
                  <a:pt x="84" y="43"/>
                  <a:pt x="84" y="43"/>
                  <a:pt x="84" y="43"/>
                </a:cubicBezTo>
                <a:cubicBezTo>
                  <a:pt x="80" y="46"/>
                  <a:pt x="75" y="49"/>
                  <a:pt x="71" y="52"/>
                </a:cubicBezTo>
                <a:cubicBezTo>
                  <a:pt x="71" y="53"/>
                  <a:pt x="70" y="53"/>
                  <a:pt x="70" y="54"/>
                </a:cubicBezTo>
                <a:cubicBezTo>
                  <a:pt x="61" y="62"/>
                  <a:pt x="54" y="71"/>
                  <a:pt x="51" y="81"/>
                </a:cubicBezTo>
                <a:cubicBezTo>
                  <a:pt x="48" y="87"/>
                  <a:pt x="47" y="93"/>
                  <a:pt x="46" y="100"/>
                </a:cubicBezTo>
                <a:cubicBezTo>
                  <a:pt x="47" y="101"/>
                  <a:pt x="47" y="101"/>
                  <a:pt x="47" y="101"/>
                </a:cubicBezTo>
                <a:cubicBezTo>
                  <a:pt x="46" y="104"/>
                  <a:pt x="46" y="107"/>
                  <a:pt x="46" y="110"/>
                </a:cubicBezTo>
                <a:cubicBezTo>
                  <a:pt x="46" y="111"/>
                  <a:pt x="47" y="113"/>
                  <a:pt x="46" y="114"/>
                </a:cubicBezTo>
                <a:cubicBezTo>
                  <a:pt x="47" y="128"/>
                  <a:pt x="51" y="141"/>
                  <a:pt x="57" y="154"/>
                </a:cubicBezTo>
                <a:cubicBezTo>
                  <a:pt x="58" y="154"/>
                  <a:pt x="58" y="155"/>
                  <a:pt x="58" y="155"/>
                </a:cubicBezTo>
                <a:cubicBezTo>
                  <a:pt x="60" y="156"/>
                  <a:pt x="61" y="159"/>
                  <a:pt x="63" y="160"/>
                </a:cubicBezTo>
                <a:cubicBezTo>
                  <a:pt x="61" y="161"/>
                  <a:pt x="63" y="162"/>
                  <a:pt x="64" y="163"/>
                </a:cubicBezTo>
                <a:cubicBezTo>
                  <a:pt x="63" y="164"/>
                  <a:pt x="63" y="164"/>
                  <a:pt x="63" y="164"/>
                </a:cubicBezTo>
                <a:cubicBezTo>
                  <a:pt x="63" y="164"/>
                  <a:pt x="63" y="165"/>
                  <a:pt x="63" y="165"/>
                </a:cubicBezTo>
                <a:cubicBezTo>
                  <a:pt x="63" y="167"/>
                  <a:pt x="66" y="168"/>
                  <a:pt x="65" y="170"/>
                </a:cubicBezTo>
                <a:cubicBezTo>
                  <a:pt x="65" y="171"/>
                  <a:pt x="66" y="171"/>
                  <a:pt x="67" y="172"/>
                </a:cubicBezTo>
                <a:cubicBezTo>
                  <a:pt x="67" y="171"/>
                  <a:pt x="68" y="171"/>
                  <a:pt x="67" y="170"/>
                </a:cubicBezTo>
                <a:cubicBezTo>
                  <a:pt x="68" y="171"/>
                  <a:pt x="69" y="170"/>
                  <a:pt x="70" y="171"/>
                </a:cubicBezTo>
                <a:cubicBezTo>
                  <a:pt x="71" y="171"/>
                  <a:pt x="72" y="172"/>
                  <a:pt x="73" y="172"/>
                </a:cubicBezTo>
                <a:cubicBezTo>
                  <a:pt x="74" y="173"/>
                  <a:pt x="75" y="173"/>
                  <a:pt x="76" y="173"/>
                </a:cubicBezTo>
                <a:cubicBezTo>
                  <a:pt x="77" y="173"/>
                  <a:pt x="76" y="174"/>
                  <a:pt x="76" y="175"/>
                </a:cubicBezTo>
                <a:cubicBezTo>
                  <a:pt x="76" y="175"/>
                  <a:pt x="77" y="175"/>
                  <a:pt x="77" y="175"/>
                </a:cubicBezTo>
                <a:cubicBezTo>
                  <a:pt x="76" y="174"/>
                  <a:pt x="76" y="174"/>
                  <a:pt x="76" y="174"/>
                </a:cubicBezTo>
                <a:cubicBezTo>
                  <a:pt x="77" y="173"/>
                  <a:pt x="78" y="174"/>
                  <a:pt x="78" y="175"/>
                </a:cubicBezTo>
                <a:cubicBezTo>
                  <a:pt x="78" y="175"/>
                  <a:pt x="79" y="175"/>
                  <a:pt x="78" y="176"/>
                </a:cubicBezTo>
                <a:cubicBezTo>
                  <a:pt x="76" y="177"/>
                  <a:pt x="79" y="179"/>
                  <a:pt x="78" y="181"/>
                </a:cubicBezTo>
                <a:cubicBezTo>
                  <a:pt x="79" y="183"/>
                  <a:pt x="81" y="183"/>
                  <a:pt x="83" y="184"/>
                </a:cubicBezTo>
                <a:cubicBezTo>
                  <a:pt x="84" y="183"/>
                  <a:pt x="82" y="183"/>
                  <a:pt x="82" y="182"/>
                </a:cubicBezTo>
                <a:cubicBezTo>
                  <a:pt x="82" y="182"/>
                  <a:pt x="82" y="182"/>
                  <a:pt x="82" y="182"/>
                </a:cubicBezTo>
                <a:cubicBezTo>
                  <a:pt x="83" y="183"/>
                  <a:pt x="83" y="181"/>
                  <a:pt x="84" y="182"/>
                </a:cubicBezTo>
                <a:cubicBezTo>
                  <a:pt x="84" y="183"/>
                  <a:pt x="84" y="184"/>
                  <a:pt x="83" y="185"/>
                </a:cubicBezTo>
                <a:cubicBezTo>
                  <a:pt x="84" y="185"/>
                  <a:pt x="85" y="185"/>
                  <a:pt x="85" y="186"/>
                </a:cubicBezTo>
                <a:cubicBezTo>
                  <a:pt x="84" y="186"/>
                  <a:pt x="84" y="186"/>
                  <a:pt x="83" y="186"/>
                </a:cubicBezTo>
                <a:cubicBezTo>
                  <a:pt x="83" y="187"/>
                  <a:pt x="82" y="187"/>
                  <a:pt x="82" y="188"/>
                </a:cubicBezTo>
                <a:cubicBezTo>
                  <a:pt x="82" y="188"/>
                  <a:pt x="81" y="188"/>
                  <a:pt x="80" y="189"/>
                </a:cubicBezTo>
                <a:cubicBezTo>
                  <a:pt x="78" y="187"/>
                  <a:pt x="78" y="192"/>
                  <a:pt x="76" y="189"/>
                </a:cubicBezTo>
                <a:cubicBezTo>
                  <a:pt x="75" y="189"/>
                  <a:pt x="73" y="190"/>
                  <a:pt x="72" y="189"/>
                </a:cubicBezTo>
                <a:cubicBezTo>
                  <a:pt x="73" y="190"/>
                  <a:pt x="73" y="190"/>
                  <a:pt x="73" y="190"/>
                </a:cubicBezTo>
                <a:cubicBezTo>
                  <a:pt x="74" y="190"/>
                  <a:pt x="73" y="192"/>
                  <a:pt x="75" y="192"/>
                </a:cubicBezTo>
                <a:cubicBezTo>
                  <a:pt x="75" y="192"/>
                  <a:pt x="74" y="192"/>
                  <a:pt x="74" y="191"/>
                </a:cubicBezTo>
                <a:cubicBezTo>
                  <a:pt x="75" y="192"/>
                  <a:pt x="76" y="193"/>
                  <a:pt x="77" y="194"/>
                </a:cubicBezTo>
                <a:cubicBezTo>
                  <a:pt x="77" y="195"/>
                  <a:pt x="75" y="193"/>
                  <a:pt x="74" y="193"/>
                </a:cubicBezTo>
                <a:cubicBezTo>
                  <a:pt x="73" y="193"/>
                  <a:pt x="73" y="194"/>
                  <a:pt x="73" y="195"/>
                </a:cubicBezTo>
                <a:cubicBezTo>
                  <a:pt x="73" y="195"/>
                  <a:pt x="72" y="195"/>
                  <a:pt x="72" y="195"/>
                </a:cubicBezTo>
                <a:cubicBezTo>
                  <a:pt x="72" y="195"/>
                  <a:pt x="72" y="195"/>
                  <a:pt x="72" y="195"/>
                </a:cubicBezTo>
                <a:cubicBezTo>
                  <a:pt x="70" y="196"/>
                  <a:pt x="69" y="192"/>
                  <a:pt x="68" y="192"/>
                </a:cubicBezTo>
                <a:cubicBezTo>
                  <a:pt x="67" y="193"/>
                  <a:pt x="67" y="193"/>
                  <a:pt x="67" y="193"/>
                </a:cubicBezTo>
                <a:cubicBezTo>
                  <a:pt x="68" y="194"/>
                  <a:pt x="68" y="194"/>
                  <a:pt x="68" y="194"/>
                </a:cubicBezTo>
                <a:cubicBezTo>
                  <a:pt x="72" y="197"/>
                  <a:pt x="76" y="198"/>
                  <a:pt x="80" y="199"/>
                </a:cubicBezTo>
                <a:cubicBezTo>
                  <a:pt x="80" y="199"/>
                  <a:pt x="80" y="199"/>
                  <a:pt x="80" y="199"/>
                </a:cubicBezTo>
                <a:cubicBezTo>
                  <a:pt x="80" y="199"/>
                  <a:pt x="80" y="199"/>
                  <a:pt x="80" y="199"/>
                </a:cubicBezTo>
                <a:cubicBezTo>
                  <a:pt x="78" y="197"/>
                  <a:pt x="74" y="196"/>
                  <a:pt x="73" y="194"/>
                </a:cubicBezTo>
                <a:cubicBezTo>
                  <a:pt x="73" y="194"/>
                  <a:pt x="74" y="194"/>
                  <a:pt x="74" y="194"/>
                </a:cubicBezTo>
                <a:cubicBezTo>
                  <a:pt x="74" y="194"/>
                  <a:pt x="74" y="194"/>
                  <a:pt x="74" y="194"/>
                </a:cubicBezTo>
                <a:cubicBezTo>
                  <a:pt x="74" y="196"/>
                  <a:pt x="76" y="195"/>
                  <a:pt x="77" y="194"/>
                </a:cubicBezTo>
                <a:cubicBezTo>
                  <a:pt x="78" y="196"/>
                  <a:pt x="78" y="196"/>
                  <a:pt x="78" y="196"/>
                </a:cubicBezTo>
                <a:cubicBezTo>
                  <a:pt x="78" y="197"/>
                  <a:pt x="77" y="195"/>
                  <a:pt x="77" y="196"/>
                </a:cubicBezTo>
                <a:cubicBezTo>
                  <a:pt x="79" y="197"/>
                  <a:pt x="79" y="197"/>
                  <a:pt x="79" y="197"/>
                </a:cubicBezTo>
                <a:cubicBezTo>
                  <a:pt x="78" y="196"/>
                  <a:pt x="79" y="196"/>
                  <a:pt x="79" y="196"/>
                </a:cubicBezTo>
                <a:cubicBezTo>
                  <a:pt x="82" y="198"/>
                  <a:pt x="86" y="198"/>
                  <a:pt x="88" y="199"/>
                </a:cubicBezTo>
                <a:cubicBezTo>
                  <a:pt x="87" y="200"/>
                  <a:pt x="90" y="200"/>
                  <a:pt x="90" y="201"/>
                </a:cubicBezTo>
                <a:cubicBezTo>
                  <a:pt x="90" y="201"/>
                  <a:pt x="91" y="202"/>
                  <a:pt x="90" y="202"/>
                </a:cubicBezTo>
                <a:cubicBezTo>
                  <a:pt x="91" y="201"/>
                  <a:pt x="93" y="201"/>
                  <a:pt x="94" y="202"/>
                </a:cubicBezTo>
                <a:cubicBezTo>
                  <a:pt x="95" y="202"/>
                  <a:pt x="97" y="203"/>
                  <a:pt x="98" y="202"/>
                </a:cubicBezTo>
                <a:cubicBezTo>
                  <a:pt x="108" y="204"/>
                  <a:pt x="121" y="205"/>
                  <a:pt x="132" y="202"/>
                </a:cubicBezTo>
                <a:cubicBezTo>
                  <a:pt x="134" y="203"/>
                  <a:pt x="136" y="201"/>
                  <a:pt x="138" y="201"/>
                </a:cubicBezTo>
                <a:cubicBezTo>
                  <a:pt x="148" y="199"/>
                  <a:pt x="159" y="196"/>
                  <a:pt x="168" y="190"/>
                </a:cubicBezTo>
                <a:cubicBezTo>
                  <a:pt x="168" y="189"/>
                  <a:pt x="170" y="189"/>
                  <a:pt x="170" y="188"/>
                </a:cubicBezTo>
                <a:cubicBezTo>
                  <a:pt x="170" y="188"/>
                  <a:pt x="170" y="188"/>
                  <a:pt x="169" y="188"/>
                </a:cubicBezTo>
                <a:cubicBezTo>
                  <a:pt x="172" y="185"/>
                  <a:pt x="176" y="183"/>
                  <a:pt x="179" y="180"/>
                </a:cubicBezTo>
                <a:cubicBezTo>
                  <a:pt x="179" y="180"/>
                  <a:pt x="179" y="180"/>
                  <a:pt x="179" y="180"/>
                </a:cubicBezTo>
                <a:cubicBezTo>
                  <a:pt x="179" y="180"/>
                  <a:pt x="180" y="179"/>
                  <a:pt x="180" y="180"/>
                </a:cubicBezTo>
                <a:cubicBezTo>
                  <a:pt x="181" y="179"/>
                  <a:pt x="181" y="178"/>
                  <a:pt x="181" y="178"/>
                </a:cubicBezTo>
                <a:cubicBezTo>
                  <a:pt x="175" y="183"/>
                  <a:pt x="169" y="187"/>
                  <a:pt x="162" y="191"/>
                </a:cubicBezTo>
                <a:cubicBezTo>
                  <a:pt x="164" y="191"/>
                  <a:pt x="166" y="189"/>
                  <a:pt x="167" y="189"/>
                </a:cubicBezTo>
                <a:cubicBezTo>
                  <a:pt x="165" y="191"/>
                  <a:pt x="162" y="192"/>
                  <a:pt x="160" y="192"/>
                </a:cubicBezTo>
                <a:cubicBezTo>
                  <a:pt x="147" y="197"/>
                  <a:pt x="135" y="201"/>
                  <a:pt x="120" y="200"/>
                </a:cubicBezTo>
                <a:cubicBezTo>
                  <a:pt x="117" y="199"/>
                  <a:pt x="112" y="200"/>
                  <a:pt x="109" y="199"/>
                </a:cubicBezTo>
                <a:cubicBezTo>
                  <a:pt x="108" y="200"/>
                  <a:pt x="108" y="200"/>
                  <a:pt x="108" y="200"/>
                </a:cubicBezTo>
                <a:cubicBezTo>
                  <a:pt x="107" y="199"/>
                  <a:pt x="105" y="198"/>
                  <a:pt x="103" y="199"/>
                </a:cubicBezTo>
                <a:cubicBezTo>
                  <a:pt x="102" y="198"/>
                  <a:pt x="100" y="199"/>
                  <a:pt x="99" y="197"/>
                </a:cubicBezTo>
                <a:cubicBezTo>
                  <a:pt x="108" y="197"/>
                  <a:pt x="116" y="199"/>
                  <a:pt x="125" y="198"/>
                </a:cubicBezTo>
                <a:cubicBezTo>
                  <a:pt x="130" y="197"/>
                  <a:pt x="135" y="196"/>
                  <a:pt x="139" y="195"/>
                </a:cubicBezTo>
                <a:cubicBezTo>
                  <a:pt x="139" y="195"/>
                  <a:pt x="139" y="195"/>
                  <a:pt x="139" y="195"/>
                </a:cubicBezTo>
                <a:cubicBezTo>
                  <a:pt x="140" y="195"/>
                  <a:pt x="140" y="195"/>
                  <a:pt x="141" y="195"/>
                </a:cubicBezTo>
                <a:cubicBezTo>
                  <a:pt x="144" y="193"/>
                  <a:pt x="147" y="193"/>
                  <a:pt x="150" y="192"/>
                </a:cubicBezTo>
                <a:cubicBezTo>
                  <a:pt x="151" y="191"/>
                  <a:pt x="152" y="191"/>
                  <a:pt x="152" y="191"/>
                </a:cubicBezTo>
                <a:cubicBezTo>
                  <a:pt x="141" y="194"/>
                  <a:pt x="130" y="198"/>
                  <a:pt x="118" y="198"/>
                </a:cubicBezTo>
                <a:cubicBezTo>
                  <a:pt x="113" y="199"/>
                  <a:pt x="110" y="196"/>
                  <a:pt x="106" y="196"/>
                </a:cubicBezTo>
                <a:cubicBezTo>
                  <a:pt x="103" y="194"/>
                  <a:pt x="103" y="194"/>
                  <a:pt x="103" y="194"/>
                </a:cubicBezTo>
                <a:cubicBezTo>
                  <a:pt x="104" y="194"/>
                  <a:pt x="104" y="194"/>
                  <a:pt x="104" y="194"/>
                </a:cubicBezTo>
                <a:cubicBezTo>
                  <a:pt x="108" y="194"/>
                  <a:pt x="113" y="195"/>
                  <a:pt x="118" y="196"/>
                </a:cubicBezTo>
                <a:cubicBezTo>
                  <a:pt x="119" y="195"/>
                  <a:pt x="119" y="195"/>
                  <a:pt x="119" y="195"/>
                </a:cubicBezTo>
                <a:cubicBezTo>
                  <a:pt x="129" y="194"/>
                  <a:pt x="129" y="194"/>
                  <a:pt x="129" y="194"/>
                </a:cubicBezTo>
                <a:cubicBezTo>
                  <a:pt x="127" y="194"/>
                  <a:pt x="127" y="194"/>
                  <a:pt x="127" y="194"/>
                </a:cubicBezTo>
                <a:cubicBezTo>
                  <a:pt x="129" y="193"/>
                  <a:pt x="133" y="194"/>
                  <a:pt x="134" y="193"/>
                </a:cubicBezTo>
                <a:cubicBezTo>
                  <a:pt x="133" y="193"/>
                  <a:pt x="133" y="193"/>
                  <a:pt x="133" y="193"/>
                </a:cubicBezTo>
                <a:cubicBezTo>
                  <a:pt x="131" y="193"/>
                  <a:pt x="129" y="194"/>
                  <a:pt x="127" y="193"/>
                </a:cubicBezTo>
                <a:cubicBezTo>
                  <a:pt x="127" y="193"/>
                  <a:pt x="128" y="194"/>
                  <a:pt x="127" y="194"/>
                </a:cubicBezTo>
                <a:cubicBezTo>
                  <a:pt x="122" y="194"/>
                  <a:pt x="117" y="192"/>
                  <a:pt x="112" y="193"/>
                </a:cubicBezTo>
                <a:cubicBezTo>
                  <a:pt x="111" y="193"/>
                  <a:pt x="111" y="193"/>
                  <a:pt x="111" y="193"/>
                </a:cubicBezTo>
                <a:cubicBezTo>
                  <a:pt x="112" y="191"/>
                  <a:pt x="114" y="193"/>
                  <a:pt x="116" y="192"/>
                </a:cubicBezTo>
                <a:cubicBezTo>
                  <a:pt x="116" y="191"/>
                  <a:pt x="116" y="191"/>
                  <a:pt x="116" y="191"/>
                </a:cubicBezTo>
                <a:cubicBezTo>
                  <a:pt x="117" y="192"/>
                  <a:pt x="117" y="192"/>
                  <a:pt x="117" y="192"/>
                </a:cubicBezTo>
                <a:cubicBezTo>
                  <a:pt x="118" y="191"/>
                  <a:pt x="119" y="192"/>
                  <a:pt x="120" y="191"/>
                </a:cubicBezTo>
                <a:cubicBezTo>
                  <a:pt x="119" y="190"/>
                  <a:pt x="119" y="190"/>
                  <a:pt x="119" y="190"/>
                </a:cubicBezTo>
                <a:cubicBezTo>
                  <a:pt x="119" y="189"/>
                  <a:pt x="119" y="189"/>
                  <a:pt x="119" y="189"/>
                </a:cubicBezTo>
                <a:cubicBezTo>
                  <a:pt x="121" y="190"/>
                  <a:pt x="124" y="191"/>
                  <a:pt x="126" y="190"/>
                </a:cubicBezTo>
                <a:cubicBezTo>
                  <a:pt x="133" y="190"/>
                  <a:pt x="139" y="188"/>
                  <a:pt x="145" y="187"/>
                </a:cubicBezTo>
                <a:cubicBezTo>
                  <a:pt x="141" y="189"/>
                  <a:pt x="136" y="190"/>
                  <a:pt x="132" y="191"/>
                </a:cubicBezTo>
                <a:cubicBezTo>
                  <a:pt x="141" y="192"/>
                  <a:pt x="150" y="188"/>
                  <a:pt x="158" y="185"/>
                </a:cubicBezTo>
                <a:cubicBezTo>
                  <a:pt x="160" y="184"/>
                  <a:pt x="161" y="183"/>
                  <a:pt x="163" y="183"/>
                </a:cubicBezTo>
                <a:cubicBezTo>
                  <a:pt x="163" y="182"/>
                  <a:pt x="164" y="182"/>
                  <a:pt x="164" y="182"/>
                </a:cubicBezTo>
                <a:cubicBezTo>
                  <a:pt x="167" y="182"/>
                  <a:pt x="167" y="179"/>
                  <a:pt x="170" y="179"/>
                </a:cubicBezTo>
                <a:cubicBezTo>
                  <a:pt x="170" y="177"/>
                  <a:pt x="171" y="178"/>
                  <a:pt x="172" y="177"/>
                </a:cubicBezTo>
                <a:cubicBezTo>
                  <a:pt x="172" y="177"/>
                  <a:pt x="172" y="177"/>
                  <a:pt x="173" y="176"/>
                </a:cubicBezTo>
                <a:cubicBezTo>
                  <a:pt x="173" y="175"/>
                  <a:pt x="173" y="176"/>
                  <a:pt x="174" y="175"/>
                </a:cubicBezTo>
                <a:cubicBezTo>
                  <a:pt x="176" y="176"/>
                  <a:pt x="175" y="173"/>
                  <a:pt x="176" y="174"/>
                </a:cubicBezTo>
                <a:cubicBezTo>
                  <a:pt x="176" y="173"/>
                  <a:pt x="176" y="173"/>
                  <a:pt x="176" y="173"/>
                </a:cubicBezTo>
                <a:cubicBezTo>
                  <a:pt x="176" y="173"/>
                  <a:pt x="177" y="173"/>
                  <a:pt x="177" y="174"/>
                </a:cubicBezTo>
                <a:cubicBezTo>
                  <a:pt x="176" y="173"/>
                  <a:pt x="178" y="173"/>
                  <a:pt x="178" y="172"/>
                </a:cubicBezTo>
                <a:cubicBezTo>
                  <a:pt x="179" y="172"/>
                  <a:pt x="179" y="172"/>
                  <a:pt x="179" y="171"/>
                </a:cubicBezTo>
                <a:cubicBezTo>
                  <a:pt x="181" y="170"/>
                  <a:pt x="181" y="167"/>
                  <a:pt x="184" y="168"/>
                </a:cubicBezTo>
                <a:cubicBezTo>
                  <a:pt x="183" y="168"/>
                  <a:pt x="182" y="167"/>
                  <a:pt x="183" y="166"/>
                </a:cubicBezTo>
                <a:cubicBezTo>
                  <a:pt x="184" y="167"/>
                  <a:pt x="186" y="166"/>
                  <a:pt x="186" y="166"/>
                </a:cubicBezTo>
                <a:cubicBezTo>
                  <a:pt x="186" y="166"/>
                  <a:pt x="186" y="166"/>
                  <a:pt x="186" y="165"/>
                </a:cubicBezTo>
                <a:cubicBezTo>
                  <a:pt x="186" y="164"/>
                  <a:pt x="187" y="164"/>
                  <a:pt x="188" y="164"/>
                </a:cubicBezTo>
                <a:cubicBezTo>
                  <a:pt x="186" y="162"/>
                  <a:pt x="191" y="161"/>
                  <a:pt x="191" y="159"/>
                </a:cubicBezTo>
                <a:cubicBezTo>
                  <a:pt x="191" y="158"/>
                  <a:pt x="191" y="159"/>
                  <a:pt x="192" y="159"/>
                </a:cubicBezTo>
                <a:cubicBezTo>
                  <a:pt x="192" y="158"/>
                  <a:pt x="191" y="158"/>
                  <a:pt x="192" y="157"/>
                </a:cubicBezTo>
                <a:cubicBezTo>
                  <a:pt x="193" y="157"/>
                  <a:pt x="192" y="155"/>
                  <a:pt x="194" y="155"/>
                </a:cubicBezTo>
                <a:cubicBezTo>
                  <a:pt x="195" y="154"/>
                  <a:pt x="195" y="152"/>
                  <a:pt x="196" y="152"/>
                </a:cubicBezTo>
                <a:cubicBezTo>
                  <a:pt x="197" y="149"/>
                  <a:pt x="199" y="146"/>
                  <a:pt x="200" y="144"/>
                </a:cubicBezTo>
                <a:cubicBezTo>
                  <a:pt x="199" y="143"/>
                  <a:pt x="201" y="143"/>
                  <a:pt x="200" y="142"/>
                </a:cubicBezTo>
                <a:cubicBezTo>
                  <a:pt x="204" y="133"/>
                  <a:pt x="204" y="133"/>
                  <a:pt x="204" y="133"/>
                </a:cubicBezTo>
                <a:cubicBezTo>
                  <a:pt x="203" y="131"/>
                  <a:pt x="206" y="130"/>
                  <a:pt x="205" y="128"/>
                </a:cubicBezTo>
                <a:cubicBezTo>
                  <a:pt x="206" y="126"/>
                  <a:pt x="205" y="124"/>
                  <a:pt x="207" y="122"/>
                </a:cubicBezTo>
                <a:cubicBezTo>
                  <a:pt x="206" y="121"/>
                  <a:pt x="207" y="121"/>
                  <a:pt x="207" y="120"/>
                </a:cubicBezTo>
                <a:cubicBezTo>
                  <a:pt x="208" y="116"/>
                  <a:pt x="208" y="111"/>
                  <a:pt x="208" y="107"/>
                </a:cubicBezTo>
                <a:cubicBezTo>
                  <a:pt x="209" y="105"/>
                  <a:pt x="208" y="103"/>
                  <a:pt x="208" y="101"/>
                </a:cubicBezTo>
                <a:cubicBezTo>
                  <a:pt x="208" y="96"/>
                  <a:pt x="207" y="92"/>
                  <a:pt x="206" y="88"/>
                </a:cubicBezTo>
                <a:cubicBezTo>
                  <a:pt x="208" y="86"/>
                  <a:pt x="202" y="84"/>
                  <a:pt x="204" y="81"/>
                </a:cubicBezTo>
                <a:cubicBezTo>
                  <a:pt x="205" y="82"/>
                  <a:pt x="205" y="84"/>
                  <a:pt x="205" y="85"/>
                </a:cubicBezTo>
                <a:cubicBezTo>
                  <a:pt x="205" y="82"/>
                  <a:pt x="204" y="80"/>
                  <a:pt x="202" y="79"/>
                </a:cubicBezTo>
                <a:cubicBezTo>
                  <a:pt x="203" y="78"/>
                  <a:pt x="204" y="78"/>
                  <a:pt x="203" y="78"/>
                </a:cubicBezTo>
                <a:cubicBezTo>
                  <a:pt x="203" y="78"/>
                  <a:pt x="203" y="78"/>
                  <a:pt x="203" y="78"/>
                </a:cubicBezTo>
                <a:cubicBezTo>
                  <a:pt x="204" y="77"/>
                  <a:pt x="202" y="76"/>
                  <a:pt x="202" y="75"/>
                </a:cubicBezTo>
                <a:cubicBezTo>
                  <a:pt x="202" y="75"/>
                  <a:pt x="202" y="76"/>
                  <a:pt x="201" y="75"/>
                </a:cubicBezTo>
                <a:cubicBezTo>
                  <a:pt x="204" y="74"/>
                  <a:pt x="200" y="73"/>
                  <a:pt x="201" y="72"/>
                </a:cubicBezTo>
                <a:cubicBezTo>
                  <a:pt x="201" y="72"/>
                  <a:pt x="201" y="72"/>
                  <a:pt x="201" y="72"/>
                </a:cubicBezTo>
                <a:cubicBezTo>
                  <a:pt x="200" y="72"/>
                  <a:pt x="201" y="71"/>
                  <a:pt x="201" y="71"/>
                </a:cubicBezTo>
                <a:cubicBezTo>
                  <a:pt x="200" y="71"/>
                  <a:pt x="200" y="71"/>
                  <a:pt x="200" y="71"/>
                </a:cubicBezTo>
                <a:cubicBezTo>
                  <a:pt x="199" y="70"/>
                  <a:pt x="200" y="69"/>
                  <a:pt x="198" y="68"/>
                </a:cubicBezTo>
                <a:cubicBezTo>
                  <a:pt x="198" y="66"/>
                  <a:pt x="197" y="64"/>
                  <a:pt x="196" y="63"/>
                </a:cubicBezTo>
                <a:cubicBezTo>
                  <a:pt x="196" y="61"/>
                  <a:pt x="194" y="61"/>
                  <a:pt x="194" y="60"/>
                </a:cubicBezTo>
                <a:cubicBezTo>
                  <a:pt x="192" y="59"/>
                  <a:pt x="192" y="57"/>
                  <a:pt x="191" y="56"/>
                </a:cubicBezTo>
                <a:cubicBezTo>
                  <a:pt x="190" y="55"/>
                  <a:pt x="189" y="54"/>
                  <a:pt x="190" y="53"/>
                </a:cubicBezTo>
                <a:cubicBezTo>
                  <a:pt x="190" y="53"/>
                  <a:pt x="190" y="54"/>
                  <a:pt x="190" y="54"/>
                </a:cubicBezTo>
                <a:cubicBezTo>
                  <a:pt x="191" y="54"/>
                  <a:pt x="191" y="54"/>
                  <a:pt x="191" y="54"/>
                </a:cubicBezTo>
                <a:cubicBezTo>
                  <a:pt x="190" y="53"/>
                  <a:pt x="189" y="52"/>
                  <a:pt x="187" y="52"/>
                </a:cubicBezTo>
                <a:cubicBezTo>
                  <a:pt x="187" y="52"/>
                  <a:pt x="186" y="50"/>
                  <a:pt x="187" y="50"/>
                </a:cubicBezTo>
                <a:cubicBezTo>
                  <a:pt x="186" y="49"/>
                  <a:pt x="185" y="50"/>
                  <a:pt x="184" y="49"/>
                </a:cubicBezTo>
                <a:cubicBezTo>
                  <a:pt x="186" y="48"/>
                  <a:pt x="186" y="48"/>
                  <a:pt x="186" y="48"/>
                </a:cubicBezTo>
                <a:cubicBezTo>
                  <a:pt x="185" y="47"/>
                  <a:pt x="185" y="47"/>
                  <a:pt x="185" y="47"/>
                </a:cubicBezTo>
                <a:cubicBezTo>
                  <a:pt x="183" y="48"/>
                  <a:pt x="184" y="46"/>
                  <a:pt x="182" y="46"/>
                </a:cubicBezTo>
                <a:cubicBezTo>
                  <a:pt x="181" y="46"/>
                  <a:pt x="181" y="45"/>
                  <a:pt x="181" y="44"/>
                </a:cubicBezTo>
                <a:cubicBezTo>
                  <a:pt x="182" y="44"/>
                  <a:pt x="182" y="44"/>
                  <a:pt x="182" y="44"/>
                </a:cubicBezTo>
                <a:cubicBezTo>
                  <a:pt x="182" y="44"/>
                  <a:pt x="182" y="44"/>
                  <a:pt x="182" y="44"/>
                </a:cubicBezTo>
                <a:cubicBezTo>
                  <a:pt x="181" y="44"/>
                  <a:pt x="181" y="44"/>
                  <a:pt x="180" y="44"/>
                </a:cubicBezTo>
                <a:cubicBezTo>
                  <a:pt x="179" y="43"/>
                  <a:pt x="181" y="43"/>
                  <a:pt x="180" y="42"/>
                </a:cubicBezTo>
                <a:cubicBezTo>
                  <a:pt x="180" y="42"/>
                  <a:pt x="180" y="42"/>
                  <a:pt x="180" y="42"/>
                </a:cubicBezTo>
                <a:cubicBezTo>
                  <a:pt x="180" y="43"/>
                  <a:pt x="180" y="43"/>
                  <a:pt x="180" y="43"/>
                </a:cubicBezTo>
                <a:cubicBezTo>
                  <a:pt x="179" y="43"/>
                  <a:pt x="179" y="43"/>
                  <a:pt x="179" y="43"/>
                </a:cubicBezTo>
                <a:cubicBezTo>
                  <a:pt x="178" y="42"/>
                  <a:pt x="179" y="42"/>
                  <a:pt x="179" y="42"/>
                </a:cubicBezTo>
                <a:cubicBezTo>
                  <a:pt x="179" y="42"/>
                  <a:pt x="179" y="42"/>
                  <a:pt x="179" y="42"/>
                </a:cubicBezTo>
                <a:cubicBezTo>
                  <a:pt x="178" y="42"/>
                  <a:pt x="178" y="42"/>
                  <a:pt x="178" y="42"/>
                </a:cubicBezTo>
                <a:cubicBezTo>
                  <a:pt x="177" y="41"/>
                  <a:pt x="175" y="40"/>
                  <a:pt x="176" y="39"/>
                </a:cubicBezTo>
                <a:cubicBezTo>
                  <a:pt x="175" y="39"/>
                  <a:pt x="174" y="36"/>
                  <a:pt x="173" y="37"/>
                </a:cubicBezTo>
                <a:cubicBezTo>
                  <a:pt x="172" y="37"/>
                  <a:pt x="171" y="37"/>
                  <a:pt x="170" y="36"/>
                </a:cubicBezTo>
                <a:cubicBezTo>
                  <a:pt x="169" y="36"/>
                  <a:pt x="168" y="34"/>
                  <a:pt x="166" y="34"/>
                </a:cubicBezTo>
                <a:cubicBezTo>
                  <a:pt x="165" y="32"/>
                  <a:pt x="162" y="32"/>
                  <a:pt x="161" y="30"/>
                </a:cubicBezTo>
                <a:cubicBezTo>
                  <a:pt x="162" y="30"/>
                  <a:pt x="163" y="31"/>
                  <a:pt x="164" y="31"/>
                </a:cubicBezTo>
                <a:cubicBezTo>
                  <a:pt x="163" y="30"/>
                  <a:pt x="163" y="30"/>
                  <a:pt x="163" y="30"/>
                </a:cubicBezTo>
                <a:cubicBezTo>
                  <a:pt x="161" y="31"/>
                  <a:pt x="161" y="28"/>
                  <a:pt x="159" y="29"/>
                </a:cubicBezTo>
                <a:cubicBezTo>
                  <a:pt x="159" y="30"/>
                  <a:pt x="161" y="29"/>
                  <a:pt x="161" y="30"/>
                </a:cubicBezTo>
                <a:cubicBezTo>
                  <a:pt x="161" y="30"/>
                  <a:pt x="161" y="30"/>
                  <a:pt x="161" y="30"/>
                </a:cubicBezTo>
                <a:cubicBezTo>
                  <a:pt x="160" y="30"/>
                  <a:pt x="158" y="30"/>
                  <a:pt x="158" y="29"/>
                </a:cubicBezTo>
                <a:cubicBezTo>
                  <a:pt x="156" y="28"/>
                  <a:pt x="154" y="28"/>
                  <a:pt x="152" y="27"/>
                </a:cubicBezTo>
                <a:cubicBezTo>
                  <a:pt x="151" y="26"/>
                  <a:pt x="151" y="26"/>
                  <a:pt x="151" y="26"/>
                </a:cubicBezTo>
                <a:cubicBezTo>
                  <a:pt x="142" y="24"/>
                  <a:pt x="142" y="24"/>
                  <a:pt x="142" y="24"/>
                </a:cubicBezTo>
                <a:cubicBezTo>
                  <a:pt x="141" y="23"/>
                  <a:pt x="139" y="24"/>
                  <a:pt x="139" y="23"/>
                </a:cubicBezTo>
                <a:cubicBezTo>
                  <a:pt x="138" y="23"/>
                  <a:pt x="136" y="23"/>
                  <a:pt x="136" y="23"/>
                </a:cubicBezTo>
                <a:cubicBezTo>
                  <a:pt x="134" y="22"/>
                  <a:pt x="133" y="23"/>
                  <a:pt x="132" y="22"/>
                </a:cubicBezTo>
                <a:cubicBezTo>
                  <a:pt x="131" y="22"/>
                  <a:pt x="131" y="22"/>
                  <a:pt x="130" y="22"/>
                </a:cubicBezTo>
                <a:cubicBezTo>
                  <a:pt x="127" y="21"/>
                  <a:pt x="122" y="22"/>
                  <a:pt x="118" y="21"/>
                </a:cubicBezTo>
                <a:cubicBezTo>
                  <a:pt x="116" y="22"/>
                  <a:pt x="114" y="20"/>
                  <a:pt x="112" y="22"/>
                </a:cubicBezTo>
                <a:close/>
                <a:moveTo>
                  <a:pt x="102" y="23"/>
                </a:moveTo>
                <a:cubicBezTo>
                  <a:pt x="101" y="22"/>
                  <a:pt x="101" y="22"/>
                  <a:pt x="101" y="22"/>
                </a:cubicBezTo>
                <a:cubicBezTo>
                  <a:pt x="101" y="22"/>
                  <a:pt x="102" y="23"/>
                  <a:pt x="102" y="23"/>
                </a:cubicBezTo>
                <a:close/>
                <a:moveTo>
                  <a:pt x="139" y="22"/>
                </a:moveTo>
                <a:cubicBezTo>
                  <a:pt x="140" y="22"/>
                  <a:pt x="140" y="22"/>
                  <a:pt x="140" y="22"/>
                </a:cubicBezTo>
                <a:cubicBezTo>
                  <a:pt x="139" y="22"/>
                  <a:pt x="139" y="22"/>
                  <a:pt x="139" y="22"/>
                </a:cubicBezTo>
                <a:cubicBezTo>
                  <a:pt x="139" y="22"/>
                  <a:pt x="139" y="22"/>
                  <a:pt x="139" y="22"/>
                </a:cubicBezTo>
                <a:close/>
                <a:moveTo>
                  <a:pt x="100" y="23"/>
                </a:moveTo>
                <a:cubicBezTo>
                  <a:pt x="100" y="22"/>
                  <a:pt x="99" y="22"/>
                  <a:pt x="99" y="22"/>
                </a:cubicBezTo>
                <a:cubicBezTo>
                  <a:pt x="99" y="22"/>
                  <a:pt x="100" y="23"/>
                  <a:pt x="100" y="23"/>
                </a:cubicBezTo>
                <a:close/>
                <a:moveTo>
                  <a:pt x="141" y="22"/>
                </a:moveTo>
                <a:cubicBezTo>
                  <a:pt x="141" y="22"/>
                  <a:pt x="141" y="22"/>
                  <a:pt x="141" y="22"/>
                </a:cubicBezTo>
                <a:cubicBezTo>
                  <a:pt x="141" y="22"/>
                  <a:pt x="141" y="22"/>
                  <a:pt x="141" y="22"/>
                </a:cubicBezTo>
                <a:close/>
                <a:moveTo>
                  <a:pt x="99" y="23"/>
                </a:moveTo>
                <a:cubicBezTo>
                  <a:pt x="97" y="23"/>
                  <a:pt x="97" y="23"/>
                  <a:pt x="97" y="23"/>
                </a:cubicBezTo>
                <a:cubicBezTo>
                  <a:pt x="98" y="23"/>
                  <a:pt x="99" y="24"/>
                  <a:pt x="99" y="23"/>
                </a:cubicBezTo>
                <a:close/>
                <a:moveTo>
                  <a:pt x="95" y="25"/>
                </a:moveTo>
                <a:cubicBezTo>
                  <a:pt x="94" y="24"/>
                  <a:pt x="95" y="24"/>
                  <a:pt x="94" y="24"/>
                </a:cubicBezTo>
                <a:cubicBezTo>
                  <a:pt x="94" y="24"/>
                  <a:pt x="94" y="25"/>
                  <a:pt x="95" y="25"/>
                </a:cubicBezTo>
                <a:close/>
                <a:moveTo>
                  <a:pt x="118" y="25"/>
                </a:moveTo>
                <a:cubicBezTo>
                  <a:pt x="117" y="24"/>
                  <a:pt x="117" y="24"/>
                  <a:pt x="117" y="24"/>
                </a:cubicBezTo>
                <a:cubicBezTo>
                  <a:pt x="114" y="24"/>
                  <a:pt x="111" y="25"/>
                  <a:pt x="108" y="25"/>
                </a:cubicBezTo>
                <a:cubicBezTo>
                  <a:pt x="108" y="26"/>
                  <a:pt x="108" y="26"/>
                  <a:pt x="108" y="26"/>
                </a:cubicBezTo>
                <a:cubicBezTo>
                  <a:pt x="107" y="25"/>
                  <a:pt x="105" y="26"/>
                  <a:pt x="104" y="26"/>
                </a:cubicBezTo>
                <a:cubicBezTo>
                  <a:pt x="107" y="26"/>
                  <a:pt x="111" y="26"/>
                  <a:pt x="114" y="26"/>
                </a:cubicBezTo>
                <a:cubicBezTo>
                  <a:pt x="114" y="26"/>
                  <a:pt x="111" y="25"/>
                  <a:pt x="111" y="27"/>
                </a:cubicBezTo>
                <a:cubicBezTo>
                  <a:pt x="114" y="26"/>
                  <a:pt x="118" y="26"/>
                  <a:pt x="121" y="26"/>
                </a:cubicBezTo>
                <a:cubicBezTo>
                  <a:pt x="120" y="26"/>
                  <a:pt x="120" y="26"/>
                  <a:pt x="120" y="26"/>
                </a:cubicBezTo>
                <a:cubicBezTo>
                  <a:pt x="121" y="26"/>
                  <a:pt x="121" y="26"/>
                  <a:pt x="121" y="26"/>
                </a:cubicBezTo>
                <a:cubicBezTo>
                  <a:pt x="122" y="27"/>
                  <a:pt x="123" y="25"/>
                  <a:pt x="124" y="26"/>
                </a:cubicBezTo>
                <a:cubicBezTo>
                  <a:pt x="125" y="26"/>
                  <a:pt x="126" y="27"/>
                  <a:pt x="127" y="26"/>
                </a:cubicBezTo>
                <a:cubicBezTo>
                  <a:pt x="129" y="27"/>
                  <a:pt x="132" y="28"/>
                  <a:pt x="135" y="28"/>
                </a:cubicBezTo>
                <a:cubicBezTo>
                  <a:pt x="137" y="27"/>
                  <a:pt x="138" y="30"/>
                  <a:pt x="139" y="28"/>
                </a:cubicBezTo>
                <a:cubicBezTo>
                  <a:pt x="140" y="28"/>
                  <a:pt x="140" y="29"/>
                  <a:pt x="140" y="29"/>
                </a:cubicBezTo>
                <a:cubicBezTo>
                  <a:pt x="143" y="29"/>
                  <a:pt x="143" y="29"/>
                  <a:pt x="143" y="29"/>
                </a:cubicBezTo>
                <a:cubicBezTo>
                  <a:pt x="144" y="30"/>
                  <a:pt x="146" y="32"/>
                  <a:pt x="148" y="31"/>
                </a:cubicBezTo>
                <a:cubicBezTo>
                  <a:pt x="149" y="32"/>
                  <a:pt x="151" y="32"/>
                  <a:pt x="151" y="33"/>
                </a:cubicBezTo>
                <a:cubicBezTo>
                  <a:pt x="152" y="32"/>
                  <a:pt x="154" y="33"/>
                  <a:pt x="152" y="32"/>
                </a:cubicBezTo>
                <a:cubicBezTo>
                  <a:pt x="151" y="32"/>
                  <a:pt x="151" y="31"/>
                  <a:pt x="150" y="31"/>
                </a:cubicBezTo>
                <a:cubicBezTo>
                  <a:pt x="149" y="30"/>
                  <a:pt x="147" y="29"/>
                  <a:pt x="145" y="29"/>
                </a:cubicBezTo>
                <a:cubicBezTo>
                  <a:pt x="144" y="29"/>
                  <a:pt x="143" y="28"/>
                  <a:pt x="143" y="28"/>
                </a:cubicBezTo>
                <a:cubicBezTo>
                  <a:pt x="142" y="29"/>
                  <a:pt x="142" y="28"/>
                  <a:pt x="141" y="28"/>
                </a:cubicBezTo>
                <a:cubicBezTo>
                  <a:pt x="136" y="27"/>
                  <a:pt x="130" y="26"/>
                  <a:pt x="125" y="25"/>
                </a:cubicBezTo>
                <a:cubicBezTo>
                  <a:pt x="125" y="24"/>
                  <a:pt x="125" y="24"/>
                  <a:pt x="125" y="24"/>
                </a:cubicBezTo>
                <a:cubicBezTo>
                  <a:pt x="123" y="25"/>
                  <a:pt x="120" y="25"/>
                  <a:pt x="118" y="25"/>
                </a:cubicBezTo>
                <a:close/>
                <a:moveTo>
                  <a:pt x="120" y="24"/>
                </a:moveTo>
                <a:cubicBezTo>
                  <a:pt x="121" y="24"/>
                  <a:pt x="121" y="24"/>
                  <a:pt x="121" y="24"/>
                </a:cubicBezTo>
                <a:cubicBezTo>
                  <a:pt x="120" y="24"/>
                  <a:pt x="120" y="24"/>
                  <a:pt x="120" y="24"/>
                </a:cubicBezTo>
                <a:close/>
                <a:moveTo>
                  <a:pt x="148" y="24"/>
                </a:moveTo>
                <a:cubicBezTo>
                  <a:pt x="148" y="25"/>
                  <a:pt x="148" y="25"/>
                  <a:pt x="148" y="25"/>
                </a:cubicBezTo>
                <a:cubicBezTo>
                  <a:pt x="148" y="24"/>
                  <a:pt x="148" y="24"/>
                  <a:pt x="148" y="24"/>
                </a:cubicBezTo>
                <a:close/>
                <a:moveTo>
                  <a:pt x="161" y="27"/>
                </a:moveTo>
                <a:cubicBezTo>
                  <a:pt x="160" y="26"/>
                  <a:pt x="158" y="25"/>
                  <a:pt x="156" y="25"/>
                </a:cubicBezTo>
                <a:cubicBezTo>
                  <a:pt x="158" y="25"/>
                  <a:pt x="160" y="26"/>
                  <a:pt x="161" y="27"/>
                </a:cubicBezTo>
                <a:close/>
                <a:moveTo>
                  <a:pt x="137" y="26"/>
                </a:moveTo>
                <a:cubicBezTo>
                  <a:pt x="137" y="25"/>
                  <a:pt x="136" y="25"/>
                  <a:pt x="136" y="25"/>
                </a:cubicBezTo>
                <a:cubicBezTo>
                  <a:pt x="137" y="26"/>
                  <a:pt x="137" y="26"/>
                  <a:pt x="137" y="26"/>
                </a:cubicBezTo>
                <a:cubicBezTo>
                  <a:pt x="137" y="26"/>
                  <a:pt x="137" y="26"/>
                  <a:pt x="137" y="26"/>
                </a:cubicBezTo>
                <a:close/>
                <a:moveTo>
                  <a:pt x="103" y="26"/>
                </a:moveTo>
                <a:cubicBezTo>
                  <a:pt x="103" y="26"/>
                  <a:pt x="102" y="26"/>
                  <a:pt x="102" y="26"/>
                </a:cubicBezTo>
                <a:cubicBezTo>
                  <a:pt x="102" y="27"/>
                  <a:pt x="103" y="26"/>
                  <a:pt x="103" y="26"/>
                </a:cubicBezTo>
                <a:close/>
                <a:moveTo>
                  <a:pt x="101" y="27"/>
                </a:moveTo>
                <a:cubicBezTo>
                  <a:pt x="101" y="26"/>
                  <a:pt x="99" y="27"/>
                  <a:pt x="99" y="26"/>
                </a:cubicBezTo>
                <a:cubicBezTo>
                  <a:pt x="98" y="28"/>
                  <a:pt x="95" y="27"/>
                  <a:pt x="94" y="28"/>
                </a:cubicBezTo>
                <a:cubicBezTo>
                  <a:pt x="95" y="27"/>
                  <a:pt x="95" y="27"/>
                  <a:pt x="95" y="27"/>
                </a:cubicBezTo>
                <a:cubicBezTo>
                  <a:pt x="96" y="28"/>
                  <a:pt x="96" y="28"/>
                  <a:pt x="96" y="28"/>
                </a:cubicBezTo>
                <a:cubicBezTo>
                  <a:pt x="97" y="29"/>
                  <a:pt x="97" y="28"/>
                  <a:pt x="98" y="27"/>
                </a:cubicBezTo>
                <a:cubicBezTo>
                  <a:pt x="98" y="28"/>
                  <a:pt x="98" y="28"/>
                  <a:pt x="98" y="28"/>
                </a:cubicBezTo>
                <a:cubicBezTo>
                  <a:pt x="99" y="27"/>
                  <a:pt x="100" y="28"/>
                  <a:pt x="100" y="27"/>
                </a:cubicBezTo>
                <a:cubicBezTo>
                  <a:pt x="101" y="27"/>
                  <a:pt x="101" y="27"/>
                  <a:pt x="101" y="27"/>
                </a:cubicBezTo>
                <a:close/>
                <a:moveTo>
                  <a:pt x="153" y="26"/>
                </a:moveTo>
                <a:cubicBezTo>
                  <a:pt x="155" y="27"/>
                  <a:pt x="155" y="27"/>
                  <a:pt x="155" y="27"/>
                </a:cubicBezTo>
                <a:cubicBezTo>
                  <a:pt x="153" y="26"/>
                  <a:pt x="153" y="26"/>
                  <a:pt x="153" y="26"/>
                </a:cubicBezTo>
                <a:close/>
                <a:moveTo>
                  <a:pt x="110" y="27"/>
                </a:moveTo>
                <a:cubicBezTo>
                  <a:pt x="107" y="26"/>
                  <a:pt x="105" y="26"/>
                  <a:pt x="103" y="27"/>
                </a:cubicBezTo>
                <a:cubicBezTo>
                  <a:pt x="105" y="28"/>
                  <a:pt x="108" y="27"/>
                  <a:pt x="110" y="27"/>
                </a:cubicBezTo>
                <a:close/>
                <a:moveTo>
                  <a:pt x="142" y="27"/>
                </a:moveTo>
                <a:cubicBezTo>
                  <a:pt x="142" y="27"/>
                  <a:pt x="142" y="27"/>
                  <a:pt x="142" y="27"/>
                </a:cubicBezTo>
                <a:cubicBezTo>
                  <a:pt x="141" y="27"/>
                  <a:pt x="141" y="27"/>
                  <a:pt x="141" y="27"/>
                </a:cubicBezTo>
                <a:cubicBezTo>
                  <a:pt x="142" y="27"/>
                  <a:pt x="142" y="27"/>
                  <a:pt x="142" y="27"/>
                </a:cubicBezTo>
                <a:close/>
                <a:moveTo>
                  <a:pt x="156" y="27"/>
                </a:moveTo>
                <a:cubicBezTo>
                  <a:pt x="156" y="27"/>
                  <a:pt x="156" y="27"/>
                  <a:pt x="156" y="27"/>
                </a:cubicBezTo>
                <a:cubicBezTo>
                  <a:pt x="156" y="27"/>
                  <a:pt x="156" y="27"/>
                  <a:pt x="156" y="27"/>
                </a:cubicBezTo>
                <a:cubicBezTo>
                  <a:pt x="156" y="27"/>
                  <a:pt x="156" y="27"/>
                  <a:pt x="156" y="27"/>
                </a:cubicBezTo>
                <a:close/>
                <a:moveTo>
                  <a:pt x="167" y="30"/>
                </a:moveTo>
                <a:cubicBezTo>
                  <a:pt x="165" y="29"/>
                  <a:pt x="163" y="27"/>
                  <a:pt x="161" y="27"/>
                </a:cubicBezTo>
                <a:cubicBezTo>
                  <a:pt x="162" y="28"/>
                  <a:pt x="162" y="28"/>
                  <a:pt x="162" y="28"/>
                </a:cubicBezTo>
                <a:cubicBezTo>
                  <a:pt x="164" y="28"/>
                  <a:pt x="166" y="30"/>
                  <a:pt x="167" y="30"/>
                </a:cubicBezTo>
                <a:close/>
                <a:moveTo>
                  <a:pt x="84" y="28"/>
                </a:moveTo>
                <a:cubicBezTo>
                  <a:pt x="85" y="27"/>
                  <a:pt x="85" y="27"/>
                  <a:pt x="85" y="27"/>
                </a:cubicBezTo>
                <a:cubicBezTo>
                  <a:pt x="85" y="27"/>
                  <a:pt x="85" y="27"/>
                  <a:pt x="85" y="27"/>
                </a:cubicBezTo>
                <a:cubicBezTo>
                  <a:pt x="84" y="28"/>
                  <a:pt x="84" y="28"/>
                  <a:pt x="84" y="28"/>
                </a:cubicBezTo>
                <a:close/>
                <a:moveTo>
                  <a:pt x="94" y="29"/>
                </a:moveTo>
                <a:cubicBezTo>
                  <a:pt x="93" y="29"/>
                  <a:pt x="93" y="29"/>
                  <a:pt x="93" y="29"/>
                </a:cubicBezTo>
                <a:cubicBezTo>
                  <a:pt x="93" y="28"/>
                  <a:pt x="93" y="28"/>
                  <a:pt x="93" y="28"/>
                </a:cubicBezTo>
                <a:cubicBezTo>
                  <a:pt x="92" y="29"/>
                  <a:pt x="90" y="28"/>
                  <a:pt x="89" y="29"/>
                </a:cubicBezTo>
                <a:cubicBezTo>
                  <a:pt x="90" y="29"/>
                  <a:pt x="91" y="28"/>
                  <a:pt x="92" y="29"/>
                </a:cubicBezTo>
                <a:cubicBezTo>
                  <a:pt x="89" y="31"/>
                  <a:pt x="85" y="31"/>
                  <a:pt x="82" y="33"/>
                </a:cubicBezTo>
                <a:cubicBezTo>
                  <a:pt x="87" y="33"/>
                  <a:pt x="90" y="30"/>
                  <a:pt x="94" y="29"/>
                </a:cubicBezTo>
                <a:close/>
                <a:moveTo>
                  <a:pt x="147" y="28"/>
                </a:moveTo>
                <a:cubicBezTo>
                  <a:pt x="147" y="28"/>
                  <a:pt x="147" y="28"/>
                  <a:pt x="147" y="28"/>
                </a:cubicBezTo>
                <a:cubicBezTo>
                  <a:pt x="146" y="28"/>
                  <a:pt x="146" y="28"/>
                  <a:pt x="146" y="28"/>
                </a:cubicBezTo>
                <a:cubicBezTo>
                  <a:pt x="147" y="28"/>
                  <a:pt x="147" y="28"/>
                  <a:pt x="147" y="28"/>
                </a:cubicBezTo>
                <a:close/>
                <a:moveTo>
                  <a:pt x="148" y="28"/>
                </a:moveTo>
                <a:cubicBezTo>
                  <a:pt x="149" y="28"/>
                  <a:pt x="149" y="28"/>
                  <a:pt x="149" y="28"/>
                </a:cubicBezTo>
                <a:cubicBezTo>
                  <a:pt x="148" y="28"/>
                  <a:pt x="148" y="28"/>
                  <a:pt x="148" y="28"/>
                </a:cubicBezTo>
                <a:cubicBezTo>
                  <a:pt x="148" y="28"/>
                  <a:pt x="148" y="28"/>
                  <a:pt x="148" y="28"/>
                </a:cubicBezTo>
                <a:close/>
                <a:moveTo>
                  <a:pt x="88" y="29"/>
                </a:moveTo>
                <a:cubicBezTo>
                  <a:pt x="86" y="30"/>
                  <a:pt x="83" y="31"/>
                  <a:pt x="81" y="33"/>
                </a:cubicBezTo>
                <a:cubicBezTo>
                  <a:pt x="85" y="31"/>
                  <a:pt x="85" y="31"/>
                  <a:pt x="85" y="31"/>
                </a:cubicBezTo>
                <a:cubicBezTo>
                  <a:pt x="86" y="30"/>
                  <a:pt x="88" y="30"/>
                  <a:pt x="88" y="29"/>
                </a:cubicBezTo>
                <a:close/>
                <a:moveTo>
                  <a:pt x="157" y="31"/>
                </a:moveTo>
                <a:cubicBezTo>
                  <a:pt x="156" y="31"/>
                  <a:pt x="156" y="31"/>
                  <a:pt x="156" y="31"/>
                </a:cubicBezTo>
                <a:cubicBezTo>
                  <a:pt x="154" y="30"/>
                  <a:pt x="154" y="30"/>
                  <a:pt x="154" y="30"/>
                </a:cubicBezTo>
                <a:cubicBezTo>
                  <a:pt x="157" y="31"/>
                  <a:pt x="157" y="31"/>
                  <a:pt x="157" y="31"/>
                </a:cubicBezTo>
                <a:close/>
                <a:moveTo>
                  <a:pt x="171" y="35"/>
                </a:moveTo>
                <a:cubicBezTo>
                  <a:pt x="169" y="34"/>
                  <a:pt x="167" y="32"/>
                  <a:pt x="165" y="31"/>
                </a:cubicBezTo>
                <a:cubicBezTo>
                  <a:pt x="167" y="33"/>
                  <a:pt x="169" y="35"/>
                  <a:pt x="171" y="36"/>
                </a:cubicBezTo>
                <a:cubicBezTo>
                  <a:pt x="171" y="35"/>
                  <a:pt x="171" y="35"/>
                  <a:pt x="171" y="35"/>
                </a:cubicBezTo>
                <a:close/>
                <a:moveTo>
                  <a:pt x="161" y="33"/>
                </a:moveTo>
                <a:cubicBezTo>
                  <a:pt x="158" y="32"/>
                  <a:pt x="158" y="32"/>
                  <a:pt x="158" y="32"/>
                </a:cubicBezTo>
                <a:cubicBezTo>
                  <a:pt x="159" y="32"/>
                  <a:pt x="160" y="33"/>
                  <a:pt x="161" y="33"/>
                </a:cubicBezTo>
                <a:close/>
                <a:moveTo>
                  <a:pt x="80" y="33"/>
                </a:moveTo>
                <a:cubicBezTo>
                  <a:pt x="80" y="33"/>
                  <a:pt x="80" y="33"/>
                  <a:pt x="80" y="33"/>
                </a:cubicBezTo>
                <a:cubicBezTo>
                  <a:pt x="80" y="33"/>
                  <a:pt x="80" y="33"/>
                  <a:pt x="80" y="33"/>
                </a:cubicBezTo>
                <a:cubicBezTo>
                  <a:pt x="80" y="33"/>
                  <a:pt x="80" y="33"/>
                  <a:pt x="80" y="33"/>
                </a:cubicBezTo>
                <a:close/>
                <a:moveTo>
                  <a:pt x="121" y="33"/>
                </a:moveTo>
                <a:cubicBezTo>
                  <a:pt x="120" y="33"/>
                  <a:pt x="118" y="33"/>
                  <a:pt x="117" y="33"/>
                </a:cubicBezTo>
                <a:cubicBezTo>
                  <a:pt x="119" y="33"/>
                  <a:pt x="120" y="34"/>
                  <a:pt x="121" y="33"/>
                </a:cubicBezTo>
                <a:close/>
                <a:moveTo>
                  <a:pt x="158" y="35"/>
                </a:moveTo>
                <a:cubicBezTo>
                  <a:pt x="156" y="34"/>
                  <a:pt x="154" y="32"/>
                  <a:pt x="153" y="33"/>
                </a:cubicBezTo>
                <a:cubicBezTo>
                  <a:pt x="154" y="34"/>
                  <a:pt x="154" y="34"/>
                  <a:pt x="155" y="35"/>
                </a:cubicBezTo>
                <a:cubicBezTo>
                  <a:pt x="156" y="35"/>
                  <a:pt x="157" y="35"/>
                  <a:pt x="158" y="35"/>
                </a:cubicBezTo>
                <a:close/>
                <a:moveTo>
                  <a:pt x="116" y="33"/>
                </a:moveTo>
                <a:cubicBezTo>
                  <a:pt x="117" y="33"/>
                  <a:pt x="117" y="33"/>
                  <a:pt x="117" y="33"/>
                </a:cubicBezTo>
                <a:cubicBezTo>
                  <a:pt x="117" y="33"/>
                  <a:pt x="117" y="33"/>
                  <a:pt x="117" y="33"/>
                </a:cubicBezTo>
                <a:cubicBezTo>
                  <a:pt x="116" y="33"/>
                  <a:pt x="116" y="33"/>
                  <a:pt x="116" y="33"/>
                </a:cubicBezTo>
                <a:cubicBezTo>
                  <a:pt x="116" y="33"/>
                  <a:pt x="116" y="33"/>
                  <a:pt x="116" y="33"/>
                </a:cubicBezTo>
                <a:close/>
                <a:moveTo>
                  <a:pt x="126" y="33"/>
                </a:moveTo>
                <a:cubicBezTo>
                  <a:pt x="128" y="33"/>
                  <a:pt x="128" y="33"/>
                  <a:pt x="128" y="33"/>
                </a:cubicBezTo>
                <a:cubicBezTo>
                  <a:pt x="126" y="33"/>
                  <a:pt x="126" y="33"/>
                  <a:pt x="126" y="33"/>
                </a:cubicBezTo>
                <a:cubicBezTo>
                  <a:pt x="126" y="33"/>
                  <a:pt x="126" y="33"/>
                  <a:pt x="126" y="33"/>
                </a:cubicBezTo>
                <a:close/>
                <a:moveTo>
                  <a:pt x="134" y="34"/>
                </a:moveTo>
                <a:cubicBezTo>
                  <a:pt x="129" y="33"/>
                  <a:pt x="129" y="33"/>
                  <a:pt x="129" y="33"/>
                </a:cubicBezTo>
                <a:cubicBezTo>
                  <a:pt x="131" y="34"/>
                  <a:pt x="133" y="33"/>
                  <a:pt x="134" y="34"/>
                </a:cubicBezTo>
                <a:close/>
                <a:moveTo>
                  <a:pt x="109" y="34"/>
                </a:moveTo>
                <a:cubicBezTo>
                  <a:pt x="106" y="34"/>
                  <a:pt x="104" y="35"/>
                  <a:pt x="102" y="36"/>
                </a:cubicBezTo>
                <a:cubicBezTo>
                  <a:pt x="104" y="35"/>
                  <a:pt x="107" y="35"/>
                  <a:pt x="109" y="34"/>
                </a:cubicBezTo>
                <a:close/>
                <a:moveTo>
                  <a:pt x="137" y="34"/>
                </a:moveTo>
                <a:cubicBezTo>
                  <a:pt x="135" y="34"/>
                  <a:pt x="135" y="34"/>
                  <a:pt x="135" y="34"/>
                </a:cubicBezTo>
                <a:cubicBezTo>
                  <a:pt x="136" y="34"/>
                  <a:pt x="136" y="35"/>
                  <a:pt x="137" y="34"/>
                </a:cubicBezTo>
                <a:close/>
                <a:moveTo>
                  <a:pt x="76" y="37"/>
                </a:moveTo>
                <a:cubicBezTo>
                  <a:pt x="77" y="36"/>
                  <a:pt x="80" y="36"/>
                  <a:pt x="81" y="34"/>
                </a:cubicBezTo>
                <a:cubicBezTo>
                  <a:pt x="79" y="35"/>
                  <a:pt x="77" y="36"/>
                  <a:pt x="76" y="37"/>
                </a:cubicBezTo>
                <a:close/>
                <a:moveTo>
                  <a:pt x="140" y="35"/>
                </a:moveTo>
                <a:cubicBezTo>
                  <a:pt x="140" y="35"/>
                  <a:pt x="140" y="35"/>
                  <a:pt x="139" y="35"/>
                </a:cubicBezTo>
                <a:cubicBezTo>
                  <a:pt x="139" y="35"/>
                  <a:pt x="139" y="35"/>
                  <a:pt x="139" y="35"/>
                </a:cubicBezTo>
                <a:cubicBezTo>
                  <a:pt x="140" y="35"/>
                  <a:pt x="140" y="35"/>
                  <a:pt x="140" y="35"/>
                </a:cubicBezTo>
                <a:close/>
                <a:moveTo>
                  <a:pt x="160" y="35"/>
                </a:moveTo>
                <a:cubicBezTo>
                  <a:pt x="159" y="35"/>
                  <a:pt x="158" y="36"/>
                  <a:pt x="157" y="36"/>
                </a:cubicBezTo>
                <a:cubicBezTo>
                  <a:pt x="158" y="36"/>
                  <a:pt x="160" y="36"/>
                  <a:pt x="160" y="35"/>
                </a:cubicBezTo>
                <a:close/>
                <a:moveTo>
                  <a:pt x="148" y="37"/>
                </a:moveTo>
                <a:cubicBezTo>
                  <a:pt x="142" y="35"/>
                  <a:pt x="142" y="35"/>
                  <a:pt x="142" y="35"/>
                </a:cubicBezTo>
                <a:cubicBezTo>
                  <a:pt x="143" y="36"/>
                  <a:pt x="146" y="37"/>
                  <a:pt x="148" y="37"/>
                </a:cubicBezTo>
                <a:close/>
                <a:moveTo>
                  <a:pt x="89" y="41"/>
                </a:moveTo>
                <a:cubicBezTo>
                  <a:pt x="92" y="38"/>
                  <a:pt x="96" y="38"/>
                  <a:pt x="100" y="36"/>
                </a:cubicBezTo>
                <a:cubicBezTo>
                  <a:pt x="96" y="37"/>
                  <a:pt x="92" y="39"/>
                  <a:pt x="89" y="41"/>
                </a:cubicBezTo>
                <a:close/>
                <a:moveTo>
                  <a:pt x="165" y="39"/>
                </a:moveTo>
                <a:cubicBezTo>
                  <a:pt x="164" y="38"/>
                  <a:pt x="164" y="38"/>
                  <a:pt x="164" y="38"/>
                </a:cubicBezTo>
                <a:cubicBezTo>
                  <a:pt x="163" y="38"/>
                  <a:pt x="161" y="35"/>
                  <a:pt x="159" y="37"/>
                </a:cubicBezTo>
                <a:cubicBezTo>
                  <a:pt x="160" y="37"/>
                  <a:pt x="160" y="37"/>
                  <a:pt x="160" y="37"/>
                </a:cubicBezTo>
                <a:cubicBezTo>
                  <a:pt x="161" y="36"/>
                  <a:pt x="162" y="39"/>
                  <a:pt x="163" y="38"/>
                </a:cubicBezTo>
                <a:cubicBezTo>
                  <a:pt x="163" y="39"/>
                  <a:pt x="163" y="39"/>
                  <a:pt x="163" y="39"/>
                </a:cubicBezTo>
                <a:cubicBezTo>
                  <a:pt x="163" y="39"/>
                  <a:pt x="166" y="39"/>
                  <a:pt x="165" y="40"/>
                </a:cubicBezTo>
                <a:cubicBezTo>
                  <a:pt x="166" y="40"/>
                  <a:pt x="167" y="45"/>
                  <a:pt x="169" y="42"/>
                </a:cubicBezTo>
                <a:cubicBezTo>
                  <a:pt x="168" y="40"/>
                  <a:pt x="166" y="40"/>
                  <a:pt x="165" y="39"/>
                </a:cubicBezTo>
                <a:close/>
                <a:moveTo>
                  <a:pt x="169" y="38"/>
                </a:moveTo>
                <a:cubicBezTo>
                  <a:pt x="169" y="37"/>
                  <a:pt x="168" y="37"/>
                  <a:pt x="168" y="37"/>
                </a:cubicBezTo>
                <a:cubicBezTo>
                  <a:pt x="168" y="37"/>
                  <a:pt x="169" y="38"/>
                  <a:pt x="169" y="38"/>
                </a:cubicBezTo>
                <a:close/>
                <a:moveTo>
                  <a:pt x="67" y="44"/>
                </a:moveTo>
                <a:cubicBezTo>
                  <a:pt x="69" y="42"/>
                  <a:pt x="73" y="40"/>
                  <a:pt x="75" y="38"/>
                </a:cubicBezTo>
                <a:cubicBezTo>
                  <a:pt x="72" y="39"/>
                  <a:pt x="69" y="42"/>
                  <a:pt x="67" y="44"/>
                </a:cubicBezTo>
                <a:cubicBezTo>
                  <a:pt x="67" y="44"/>
                  <a:pt x="67" y="44"/>
                  <a:pt x="67" y="44"/>
                </a:cubicBezTo>
                <a:close/>
                <a:moveTo>
                  <a:pt x="175" y="39"/>
                </a:moveTo>
                <a:cubicBezTo>
                  <a:pt x="175" y="39"/>
                  <a:pt x="175" y="39"/>
                  <a:pt x="175" y="39"/>
                </a:cubicBezTo>
                <a:cubicBezTo>
                  <a:pt x="174" y="38"/>
                  <a:pt x="174" y="38"/>
                  <a:pt x="174" y="38"/>
                </a:cubicBezTo>
                <a:cubicBezTo>
                  <a:pt x="175" y="39"/>
                  <a:pt x="175" y="39"/>
                  <a:pt x="175" y="39"/>
                </a:cubicBezTo>
                <a:close/>
                <a:moveTo>
                  <a:pt x="74" y="40"/>
                </a:moveTo>
                <a:cubicBezTo>
                  <a:pt x="74" y="39"/>
                  <a:pt x="74" y="40"/>
                  <a:pt x="74" y="41"/>
                </a:cubicBezTo>
                <a:cubicBezTo>
                  <a:pt x="74" y="40"/>
                  <a:pt x="74" y="40"/>
                  <a:pt x="74" y="40"/>
                </a:cubicBezTo>
                <a:close/>
                <a:moveTo>
                  <a:pt x="180" y="40"/>
                </a:moveTo>
                <a:cubicBezTo>
                  <a:pt x="181" y="40"/>
                  <a:pt x="181" y="40"/>
                  <a:pt x="181" y="40"/>
                </a:cubicBezTo>
                <a:cubicBezTo>
                  <a:pt x="180" y="40"/>
                  <a:pt x="180" y="40"/>
                  <a:pt x="180" y="40"/>
                </a:cubicBezTo>
                <a:close/>
                <a:moveTo>
                  <a:pt x="183" y="42"/>
                </a:moveTo>
                <a:cubicBezTo>
                  <a:pt x="182" y="41"/>
                  <a:pt x="182" y="41"/>
                  <a:pt x="182" y="41"/>
                </a:cubicBezTo>
                <a:cubicBezTo>
                  <a:pt x="182" y="41"/>
                  <a:pt x="182" y="41"/>
                  <a:pt x="182" y="41"/>
                </a:cubicBezTo>
                <a:cubicBezTo>
                  <a:pt x="183" y="42"/>
                  <a:pt x="183" y="42"/>
                  <a:pt x="183" y="42"/>
                </a:cubicBezTo>
                <a:close/>
                <a:moveTo>
                  <a:pt x="88" y="41"/>
                </a:moveTo>
                <a:cubicBezTo>
                  <a:pt x="87" y="41"/>
                  <a:pt x="86" y="41"/>
                  <a:pt x="85" y="42"/>
                </a:cubicBezTo>
                <a:cubicBezTo>
                  <a:pt x="86" y="42"/>
                  <a:pt x="87" y="41"/>
                  <a:pt x="88" y="41"/>
                </a:cubicBezTo>
                <a:close/>
                <a:moveTo>
                  <a:pt x="71" y="42"/>
                </a:moveTo>
                <a:cubicBezTo>
                  <a:pt x="72" y="42"/>
                  <a:pt x="72" y="42"/>
                  <a:pt x="72" y="42"/>
                </a:cubicBezTo>
                <a:cubicBezTo>
                  <a:pt x="72" y="41"/>
                  <a:pt x="72" y="41"/>
                  <a:pt x="72" y="41"/>
                </a:cubicBezTo>
                <a:cubicBezTo>
                  <a:pt x="71" y="42"/>
                  <a:pt x="71" y="42"/>
                  <a:pt x="71" y="42"/>
                </a:cubicBezTo>
                <a:close/>
                <a:moveTo>
                  <a:pt x="66" y="45"/>
                </a:moveTo>
                <a:cubicBezTo>
                  <a:pt x="64" y="45"/>
                  <a:pt x="63" y="46"/>
                  <a:pt x="63" y="48"/>
                </a:cubicBezTo>
                <a:cubicBezTo>
                  <a:pt x="65" y="46"/>
                  <a:pt x="65" y="46"/>
                  <a:pt x="65" y="46"/>
                </a:cubicBezTo>
                <a:cubicBezTo>
                  <a:pt x="65" y="46"/>
                  <a:pt x="65" y="47"/>
                  <a:pt x="65" y="47"/>
                </a:cubicBezTo>
                <a:cubicBezTo>
                  <a:pt x="66" y="47"/>
                  <a:pt x="66" y="47"/>
                  <a:pt x="66" y="47"/>
                </a:cubicBezTo>
                <a:cubicBezTo>
                  <a:pt x="65" y="46"/>
                  <a:pt x="66" y="46"/>
                  <a:pt x="66" y="45"/>
                </a:cubicBezTo>
                <a:close/>
                <a:moveTo>
                  <a:pt x="183" y="49"/>
                </a:moveTo>
                <a:cubicBezTo>
                  <a:pt x="183" y="49"/>
                  <a:pt x="183" y="49"/>
                  <a:pt x="183" y="49"/>
                </a:cubicBezTo>
                <a:cubicBezTo>
                  <a:pt x="181" y="47"/>
                  <a:pt x="181" y="47"/>
                  <a:pt x="181" y="47"/>
                </a:cubicBezTo>
                <a:cubicBezTo>
                  <a:pt x="183" y="49"/>
                  <a:pt x="183" y="49"/>
                  <a:pt x="183" y="49"/>
                </a:cubicBezTo>
                <a:close/>
                <a:moveTo>
                  <a:pt x="61" y="50"/>
                </a:moveTo>
                <a:cubicBezTo>
                  <a:pt x="61" y="49"/>
                  <a:pt x="61" y="49"/>
                  <a:pt x="61" y="49"/>
                </a:cubicBezTo>
                <a:cubicBezTo>
                  <a:pt x="61" y="49"/>
                  <a:pt x="61" y="49"/>
                  <a:pt x="61" y="49"/>
                </a:cubicBezTo>
                <a:cubicBezTo>
                  <a:pt x="61" y="50"/>
                  <a:pt x="61" y="50"/>
                  <a:pt x="61" y="50"/>
                </a:cubicBezTo>
                <a:close/>
                <a:moveTo>
                  <a:pt x="58" y="51"/>
                </a:moveTo>
                <a:cubicBezTo>
                  <a:pt x="59" y="51"/>
                  <a:pt x="59" y="51"/>
                  <a:pt x="59" y="51"/>
                </a:cubicBezTo>
                <a:cubicBezTo>
                  <a:pt x="60" y="50"/>
                  <a:pt x="60" y="50"/>
                  <a:pt x="60" y="50"/>
                </a:cubicBezTo>
                <a:cubicBezTo>
                  <a:pt x="58" y="51"/>
                  <a:pt x="58" y="51"/>
                  <a:pt x="58" y="51"/>
                </a:cubicBezTo>
                <a:close/>
                <a:moveTo>
                  <a:pt x="190" y="57"/>
                </a:moveTo>
                <a:cubicBezTo>
                  <a:pt x="188" y="55"/>
                  <a:pt x="187" y="53"/>
                  <a:pt x="185" y="51"/>
                </a:cubicBezTo>
                <a:cubicBezTo>
                  <a:pt x="187" y="53"/>
                  <a:pt x="188" y="56"/>
                  <a:pt x="190" y="57"/>
                </a:cubicBezTo>
                <a:close/>
                <a:moveTo>
                  <a:pt x="190" y="52"/>
                </a:moveTo>
                <a:cubicBezTo>
                  <a:pt x="193" y="54"/>
                  <a:pt x="193" y="54"/>
                  <a:pt x="193" y="54"/>
                </a:cubicBezTo>
                <a:cubicBezTo>
                  <a:pt x="190" y="52"/>
                  <a:pt x="190" y="52"/>
                  <a:pt x="190" y="52"/>
                </a:cubicBezTo>
                <a:close/>
                <a:moveTo>
                  <a:pt x="67" y="55"/>
                </a:moveTo>
                <a:cubicBezTo>
                  <a:pt x="69" y="53"/>
                  <a:pt x="69" y="53"/>
                  <a:pt x="69" y="53"/>
                </a:cubicBezTo>
                <a:cubicBezTo>
                  <a:pt x="69" y="54"/>
                  <a:pt x="67" y="54"/>
                  <a:pt x="67" y="55"/>
                </a:cubicBezTo>
                <a:close/>
                <a:moveTo>
                  <a:pt x="193" y="61"/>
                </a:moveTo>
                <a:cubicBezTo>
                  <a:pt x="192" y="60"/>
                  <a:pt x="192" y="60"/>
                  <a:pt x="192" y="60"/>
                </a:cubicBezTo>
                <a:cubicBezTo>
                  <a:pt x="192" y="60"/>
                  <a:pt x="192" y="61"/>
                  <a:pt x="193" y="61"/>
                </a:cubicBezTo>
                <a:close/>
                <a:moveTo>
                  <a:pt x="198" y="62"/>
                </a:moveTo>
                <a:cubicBezTo>
                  <a:pt x="197" y="61"/>
                  <a:pt x="197" y="61"/>
                  <a:pt x="197" y="61"/>
                </a:cubicBezTo>
                <a:cubicBezTo>
                  <a:pt x="198" y="61"/>
                  <a:pt x="198" y="62"/>
                  <a:pt x="198" y="62"/>
                </a:cubicBezTo>
                <a:close/>
                <a:moveTo>
                  <a:pt x="223" y="62"/>
                </a:moveTo>
                <a:cubicBezTo>
                  <a:pt x="223" y="62"/>
                  <a:pt x="223" y="62"/>
                  <a:pt x="223" y="62"/>
                </a:cubicBezTo>
                <a:cubicBezTo>
                  <a:pt x="223" y="62"/>
                  <a:pt x="223" y="62"/>
                  <a:pt x="223" y="62"/>
                </a:cubicBezTo>
                <a:cubicBezTo>
                  <a:pt x="223" y="62"/>
                  <a:pt x="223" y="62"/>
                  <a:pt x="223" y="62"/>
                </a:cubicBezTo>
                <a:close/>
                <a:moveTo>
                  <a:pt x="194" y="63"/>
                </a:moveTo>
                <a:cubicBezTo>
                  <a:pt x="194" y="63"/>
                  <a:pt x="194" y="63"/>
                  <a:pt x="194" y="63"/>
                </a:cubicBezTo>
                <a:cubicBezTo>
                  <a:pt x="194" y="64"/>
                  <a:pt x="194" y="64"/>
                  <a:pt x="194" y="64"/>
                </a:cubicBezTo>
                <a:cubicBezTo>
                  <a:pt x="195" y="64"/>
                  <a:pt x="195" y="64"/>
                  <a:pt x="195" y="64"/>
                </a:cubicBezTo>
                <a:cubicBezTo>
                  <a:pt x="195" y="64"/>
                  <a:pt x="194" y="64"/>
                  <a:pt x="194" y="63"/>
                </a:cubicBezTo>
                <a:close/>
                <a:moveTo>
                  <a:pt x="226" y="69"/>
                </a:moveTo>
                <a:cubicBezTo>
                  <a:pt x="226" y="67"/>
                  <a:pt x="225" y="66"/>
                  <a:pt x="224" y="65"/>
                </a:cubicBezTo>
                <a:cubicBezTo>
                  <a:pt x="224" y="66"/>
                  <a:pt x="225" y="68"/>
                  <a:pt x="226" y="69"/>
                </a:cubicBezTo>
                <a:close/>
                <a:moveTo>
                  <a:pt x="197" y="68"/>
                </a:moveTo>
                <a:cubicBezTo>
                  <a:pt x="195" y="65"/>
                  <a:pt x="195" y="65"/>
                  <a:pt x="195" y="65"/>
                </a:cubicBezTo>
                <a:cubicBezTo>
                  <a:pt x="195" y="66"/>
                  <a:pt x="196" y="68"/>
                  <a:pt x="197" y="68"/>
                </a:cubicBezTo>
                <a:close/>
                <a:moveTo>
                  <a:pt x="48" y="83"/>
                </a:moveTo>
                <a:cubicBezTo>
                  <a:pt x="51" y="77"/>
                  <a:pt x="52" y="71"/>
                  <a:pt x="57" y="66"/>
                </a:cubicBezTo>
                <a:cubicBezTo>
                  <a:pt x="54" y="70"/>
                  <a:pt x="51" y="74"/>
                  <a:pt x="50" y="79"/>
                </a:cubicBezTo>
                <a:cubicBezTo>
                  <a:pt x="49" y="80"/>
                  <a:pt x="49" y="81"/>
                  <a:pt x="48" y="82"/>
                </a:cubicBezTo>
                <a:cubicBezTo>
                  <a:pt x="48" y="82"/>
                  <a:pt x="48" y="83"/>
                  <a:pt x="48" y="83"/>
                </a:cubicBezTo>
                <a:close/>
                <a:moveTo>
                  <a:pt x="188" y="68"/>
                </a:moveTo>
                <a:cubicBezTo>
                  <a:pt x="188" y="67"/>
                  <a:pt x="187" y="66"/>
                  <a:pt x="187" y="67"/>
                </a:cubicBezTo>
                <a:cubicBezTo>
                  <a:pt x="188" y="68"/>
                  <a:pt x="188" y="68"/>
                  <a:pt x="188" y="68"/>
                </a:cubicBezTo>
                <a:cubicBezTo>
                  <a:pt x="188" y="68"/>
                  <a:pt x="188" y="68"/>
                  <a:pt x="188" y="68"/>
                </a:cubicBezTo>
                <a:close/>
                <a:moveTo>
                  <a:pt x="190" y="70"/>
                </a:moveTo>
                <a:cubicBezTo>
                  <a:pt x="189" y="70"/>
                  <a:pt x="189" y="69"/>
                  <a:pt x="188" y="69"/>
                </a:cubicBezTo>
                <a:cubicBezTo>
                  <a:pt x="189" y="70"/>
                  <a:pt x="189" y="70"/>
                  <a:pt x="190" y="70"/>
                </a:cubicBezTo>
                <a:close/>
                <a:moveTo>
                  <a:pt x="198" y="70"/>
                </a:moveTo>
                <a:cubicBezTo>
                  <a:pt x="198" y="71"/>
                  <a:pt x="198" y="71"/>
                  <a:pt x="198" y="71"/>
                </a:cubicBezTo>
                <a:cubicBezTo>
                  <a:pt x="198" y="70"/>
                  <a:pt x="198" y="70"/>
                  <a:pt x="198" y="70"/>
                </a:cubicBezTo>
                <a:close/>
                <a:moveTo>
                  <a:pt x="227" y="74"/>
                </a:moveTo>
                <a:cubicBezTo>
                  <a:pt x="228" y="73"/>
                  <a:pt x="226" y="71"/>
                  <a:pt x="226" y="70"/>
                </a:cubicBezTo>
                <a:cubicBezTo>
                  <a:pt x="226" y="71"/>
                  <a:pt x="226" y="73"/>
                  <a:pt x="227" y="74"/>
                </a:cubicBezTo>
                <a:close/>
                <a:moveTo>
                  <a:pt x="191" y="73"/>
                </a:moveTo>
                <a:cubicBezTo>
                  <a:pt x="191" y="73"/>
                  <a:pt x="190" y="73"/>
                  <a:pt x="190" y="72"/>
                </a:cubicBezTo>
                <a:cubicBezTo>
                  <a:pt x="191" y="73"/>
                  <a:pt x="191" y="73"/>
                  <a:pt x="191" y="73"/>
                </a:cubicBezTo>
                <a:cubicBezTo>
                  <a:pt x="191" y="73"/>
                  <a:pt x="191" y="73"/>
                  <a:pt x="191" y="73"/>
                </a:cubicBezTo>
                <a:close/>
                <a:moveTo>
                  <a:pt x="199" y="73"/>
                </a:moveTo>
                <a:cubicBezTo>
                  <a:pt x="199" y="73"/>
                  <a:pt x="199" y="73"/>
                  <a:pt x="199" y="73"/>
                </a:cubicBezTo>
                <a:cubicBezTo>
                  <a:pt x="199" y="72"/>
                  <a:pt x="199" y="72"/>
                  <a:pt x="199" y="72"/>
                </a:cubicBezTo>
                <a:cubicBezTo>
                  <a:pt x="199" y="73"/>
                  <a:pt x="199" y="73"/>
                  <a:pt x="199" y="73"/>
                </a:cubicBezTo>
                <a:close/>
                <a:moveTo>
                  <a:pt x="191" y="74"/>
                </a:moveTo>
                <a:cubicBezTo>
                  <a:pt x="191" y="74"/>
                  <a:pt x="191" y="74"/>
                  <a:pt x="191" y="74"/>
                </a:cubicBezTo>
                <a:cubicBezTo>
                  <a:pt x="191" y="74"/>
                  <a:pt x="191" y="74"/>
                  <a:pt x="191" y="74"/>
                </a:cubicBezTo>
                <a:cubicBezTo>
                  <a:pt x="191" y="74"/>
                  <a:pt x="191" y="74"/>
                  <a:pt x="191" y="74"/>
                </a:cubicBezTo>
                <a:close/>
                <a:moveTo>
                  <a:pt x="201" y="74"/>
                </a:moveTo>
                <a:cubicBezTo>
                  <a:pt x="201" y="74"/>
                  <a:pt x="201" y="74"/>
                  <a:pt x="201" y="74"/>
                </a:cubicBezTo>
                <a:cubicBezTo>
                  <a:pt x="201" y="74"/>
                  <a:pt x="201" y="74"/>
                  <a:pt x="201" y="74"/>
                </a:cubicBezTo>
                <a:cubicBezTo>
                  <a:pt x="201" y="74"/>
                  <a:pt x="201" y="74"/>
                  <a:pt x="201" y="74"/>
                </a:cubicBezTo>
                <a:close/>
                <a:moveTo>
                  <a:pt x="228" y="77"/>
                </a:moveTo>
                <a:cubicBezTo>
                  <a:pt x="229" y="76"/>
                  <a:pt x="228" y="75"/>
                  <a:pt x="228" y="74"/>
                </a:cubicBezTo>
                <a:cubicBezTo>
                  <a:pt x="227" y="75"/>
                  <a:pt x="228" y="76"/>
                  <a:pt x="228" y="77"/>
                </a:cubicBezTo>
                <a:close/>
                <a:moveTo>
                  <a:pt x="200" y="75"/>
                </a:moveTo>
                <a:cubicBezTo>
                  <a:pt x="200" y="75"/>
                  <a:pt x="200" y="75"/>
                  <a:pt x="200" y="75"/>
                </a:cubicBezTo>
                <a:cubicBezTo>
                  <a:pt x="200" y="76"/>
                  <a:pt x="200" y="76"/>
                  <a:pt x="200" y="76"/>
                </a:cubicBezTo>
                <a:cubicBezTo>
                  <a:pt x="200" y="75"/>
                  <a:pt x="200" y="75"/>
                  <a:pt x="200" y="75"/>
                </a:cubicBezTo>
                <a:cubicBezTo>
                  <a:pt x="200" y="75"/>
                  <a:pt x="200" y="75"/>
                  <a:pt x="200" y="75"/>
                </a:cubicBezTo>
                <a:close/>
                <a:moveTo>
                  <a:pt x="192" y="77"/>
                </a:moveTo>
                <a:cubicBezTo>
                  <a:pt x="190" y="77"/>
                  <a:pt x="192" y="80"/>
                  <a:pt x="192" y="81"/>
                </a:cubicBezTo>
                <a:cubicBezTo>
                  <a:pt x="193" y="80"/>
                  <a:pt x="192" y="79"/>
                  <a:pt x="192" y="78"/>
                </a:cubicBezTo>
                <a:cubicBezTo>
                  <a:pt x="192" y="78"/>
                  <a:pt x="192" y="78"/>
                  <a:pt x="192" y="77"/>
                </a:cubicBezTo>
                <a:close/>
                <a:moveTo>
                  <a:pt x="201" y="78"/>
                </a:moveTo>
                <a:cubicBezTo>
                  <a:pt x="201" y="77"/>
                  <a:pt x="200" y="78"/>
                  <a:pt x="201" y="78"/>
                </a:cubicBezTo>
                <a:cubicBezTo>
                  <a:pt x="201" y="78"/>
                  <a:pt x="201" y="78"/>
                  <a:pt x="201" y="78"/>
                </a:cubicBezTo>
                <a:close/>
                <a:moveTo>
                  <a:pt x="206" y="79"/>
                </a:moveTo>
                <a:cubicBezTo>
                  <a:pt x="205" y="79"/>
                  <a:pt x="205" y="79"/>
                  <a:pt x="205" y="79"/>
                </a:cubicBezTo>
                <a:cubicBezTo>
                  <a:pt x="205" y="79"/>
                  <a:pt x="206" y="79"/>
                  <a:pt x="206" y="79"/>
                </a:cubicBezTo>
                <a:close/>
                <a:moveTo>
                  <a:pt x="202" y="83"/>
                </a:moveTo>
                <a:cubicBezTo>
                  <a:pt x="203" y="81"/>
                  <a:pt x="202" y="80"/>
                  <a:pt x="201" y="79"/>
                </a:cubicBezTo>
                <a:cubicBezTo>
                  <a:pt x="202" y="80"/>
                  <a:pt x="202" y="82"/>
                  <a:pt x="202" y="83"/>
                </a:cubicBezTo>
                <a:close/>
                <a:moveTo>
                  <a:pt x="207" y="83"/>
                </a:moveTo>
                <a:cubicBezTo>
                  <a:pt x="207" y="82"/>
                  <a:pt x="206" y="81"/>
                  <a:pt x="206" y="80"/>
                </a:cubicBezTo>
                <a:cubicBezTo>
                  <a:pt x="207" y="83"/>
                  <a:pt x="207" y="83"/>
                  <a:pt x="207" y="83"/>
                </a:cubicBezTo>
                <a:close/>
                <a:moveTo>
                  <a:pt x="193" y="84"/>
                </a:moveTo>
                <a:cubicBezTo>
                  <a:pt x="193" y="83"/>
                  <a:pt x="193" y="83"/>
                  <a:pt x="193" y="83"/>
                </a:cubicBezTo>
                <a:cubicBezTo>
                  <a:pt x="192" y="82"/>
                  <a:pt x="192" y="82"/>
                  <a:pt x="192" y="82"/>
                </a:cubicBezTo>
                <a:cubicBezTo>
                  <a:pt x="193" y="84"/>
                  <a:pt x="193" y="84"/>
                  <a:pt x="193" y="84"/>
                </a:cubicBezTo>
                <a:close/>
                <a:moveTo>
                  <a:pt x="203" y="85"/>
                </a:moveTo>
                <a:cubicBezTo>
                  <a:pt x="204" y="85"/>
                  <a:pt x="203" y="84"/>
                  <a:pt x="203" y="84"/>
                </a:cubicBezTo>
                <a:cubicBezTo>
                  <a:pt x="203" y="85"/>
                  <a:pt x="203" y="85"/>
                  <a:pt x="203" y="85"/>
                </a:cubicBezTo>
                <a:close/>
                <a:moveTo>
                  <a:pt x="48" y="85"/>
                </a:moveTo>
                <a:cubicBezTo>
                  <a:pt x="47" y="85"/>
                  <a:pt x="47" y="85"/>
                  <a:pt x="47" y="86"/>
                </a:cubicBezTo>
                <a:cubicBezTo>
                  <a:pt x="47" y="86"/>
                  <a:pt x="48" y="86"/>
                  <a:pt x="47" y="86"/>
                </a:cubicBezTo>
                <a:cubicBezTo>
                  <a:pt x="47" y="85"/>
                  <a:pt x="48" y="85"/>
                  <a:pt x="48" y="85"/>
                </a:cubicBezTo>
                <a:close/>
                <a:moveTo>
                  <a:pt x="39" y="85"/>
                </a:moveTo>
                <a:cubicBezTo>
                  <a:pt x="40" y="85"/>
                  <a:pt x="40" y="85"/>
                  <a:pt x="40" y="85"/>
                </a:cubicBezTo>
                <a:cubicBezTo>
                  <a:pt x="39" y="85"/>
                  <a:pt x="39" y="85"/>
                  <a:pt x="39" y="85"/>
                </a:cubicBezTo>
                <a:cubicBezTo>
                  <a:pt x="39" y="85"/>
                  <a:pt x="39" y="85"/>
                  <a:pt x="39" y="85"/>
                </a:cubicBezTo>
                <a:close/>
                <a:moveTo>
                  <a:pt x="205" y="86"/>
                </a:moveTo>
                <a:cubicBezTo>
                  <a:pt x="205" y="86"/>
                  <a:pt x="205" y="86"/>
                  <a:pt x="205" y="86"/>
                </a:cubicBezTo>
                <a:cubicBezTo>
                  <a:pt x="204" y="86"/>
                  <a:pt x="204" y="86"/>
                  <a:pt x="204" y="86"/>
                </a:cubicBezTo>
                <a:cubicBezTo>
                  <a:pt x="205" y="86"/>
                  <a:pt x="205" y="86"/>
                  <a:pt x="205" y="86"/>
                </a:cubicBezTo>
                <a:close/>
                <a:moveTo>
                  <a:pt x="47" y="87"/>
                </a:moveTo>
                <a:cubicBezTo>
                  <a:pt x="47" y="87"/>
                  <a:pt x="47" y="87"/>
                  <a:pt x="46" y="87"/>
                </a:cubicBezTo>
                <a:cubicBezTo>
                  <a:pt x="46" y="88"/>
                  <a:pt x="46" y="88"/>
                  <a:pt x="46" y="88"/>
                </a:cubicBezTo>
                <a:cubicBezTo>
                  <a:pt x="47" y="87"/>
                  <a:pt x="47" y="87"/>
                  <a:pt x="47" y="87"/>
                </a:cubicBezTo>
                <a:close/>
                <a:moveTo>
                  <a:pt x="39" y="87"/>
                </a:moveTo>
                <a:cubicBezTo>
                  <a:pt x="38" y="88"/>
                  <a:pt x="38" y="90"/>
                  <a:pt x="38" y="91"/>
                </a:cubicBezTo>
                <a:cubicBezTo>
                  <a:pt x="38" y="90"/>
                  <a:pt x="38" y="89"/>
                  <a:pt x="39" y="87"/>
                </a:cubicBezTo>
                <a:close/>
                <a:moveTo>
                  <a:pt x="205" y="91"/>
                </a:moveTo>
                <a:cubicBezTo>
                  <a:pt x="204" y="90"/>
                  <a:pt x="205" y="88"/>
                  <a:pt x="204" y="87"/>
                </a:cubicBezTo>
                <a:cubicBezTo>
                  <a:pt x="204" y="92"/>
                  <a:pt x="204" y="92"/>
                  <a:pt x="204" y="92"/>
                </a:cubicBezTo>
                <a:cubicBezTo>
                  <a:pt x="205" y="91"/>
                  <a:pt x="205" y="91"/>
                  <a:pt x="205" y="91"/>
                </a:cubicBezTo>
                <a:cubicBezTo>
                  <a:pt x="205" y="90"/>
                  <a:pt x="205" y="91"/>
                  <a:pt x="206" y="91"/>
                </a:cubicBezTo>
                <a:cubicBezTo>
                  <a:pt x="206" y="91"/>
                  <a:pt x="206" y="92"/>
                  <a:pt x="205" y="92"/>
                </a:cubicBezTo>
                <a:cubicBezTo>
                  <a:pt x="206" y="92"/>
                  <a:pt x="206" y="92"/>
                  <a:pt x="206" y="92"/>
                </a:cubicBezTo>
                <a:cubicBezTo>
                  <a:pt x="206" y="91"/>
                  <a:pt x="206" y="91"/>
                  <a:pt x="206" y="90"/>
                </a:cubicBezTo>
                <a:cubicBezTo>
                  <a:pt x="205" y="90"/>
                  <a:pt x="205" y="90"/>
                  <a:pt x="205" y="91"/>
                </a:cubicBezTo>
                <a:close/>
                <a:moveTo>
                  <a:pt x="205" y="90"/>
                </a:moveTo>
                <a:cubicBezTo>
                  <a:pt x="206" y="89"/>
                  <a:pt x="205" y="88"/>
                  <a:pt x="205" y="88"/>
                </a:cubicBezTo>
                <a:cubicBezTo>
                  <a:pt x="205" y="88"/>
                  <a:pt x="205" y="89"/>
                  <a:pt x="205" y="90"/>
                </a:cubicBezTo>
                <a:close/>
                <a:moveTo>
                  <a:pt x="208" y="89"/>
                </a:moveTo>
                <a:cubicBezTo>
                  <a:pt x="208" y="88"/>
                  <a:pt x="208" y="88"/>
                  <a:pt x="208" y="88"/>
                </a:cubicBezTo>
                <a:cubicBezTo>
                  <a:pt x="208" y="88"/>
                  <a:pt x="208" y="88"/>
                  <a:pt x="208" y="88"/>
                </a:cubicBezTo>
                <a:cubicBezTo>
                  <a:pt x="208" y="89"/>
                  <a:pt x="208" y="89"/>
                  <a:pt x="208" y="89"/>
                </a:cubicBezTo>
                <a:close/>
                <a:moveTo>
                  <a:pt x="209" y="92"/>
                </a:moveTo>
                <a:cubicBezTo>
                  <a:pt x="209" y="92"/>
                  <a:pt x="209" y="90"/>
                  <a:pt x="208" y="89"/>
                </a:cubicBezTo>
                <a:cubicBezTo>
                  <a:pt x="210" y="90"/>
                  <a:pt x="208" y="92"/>
                  <a:pt x="209" y="93"/>
                </a:cubicBezTo>
                <a:cubicBezTo>
                  <a:pt x="209" y="92"/>
                  <a:pt x="209" y="92"/>
                  <a:pt x="209" y="92"/>
                </a:cubicBezTo>
                <a:close/>
                <a:moveTo>
                  <a:pt x="46" y="91"/>
                </a:moveTo>
                <a:cubicBezTo>
                  <a:pt x="46" y="91"/>
                  <a:pt x="46" y="91"/>
                  <a:pt x="46" y="91"/>
                </a:cubicBezTo>
                <a:cubicBezTo>
                  <a:pt x="46" y="91"/>
                  <a:pt x="46" y="91"/>
                  <a:pt x="46" y="91"/>
                </a:cubicBezTo>
                <a:close/>
                <a:moveTo>
                  <a:pt x="231" y="91"/>
                </a:moveTo>
                <a:cubicBezTo>
                  <a:pt x="231" y="91"/>
                  <a:pt x="231" y="91"/>
                  <a:pt x="231" y="91"/>
                </a:cubicBezTo>
                <a:cubicBezTo>
                  <a:pt x="231" y="91"/>
                  <a:pt x="231" y="91"/>
                  <a:pt x="231" y="91"/>
                </a:cubicBezTo>
                <a:close/>
                <a:moveTo>
                  <a:pt x="198" y="92"/>
                </a:moveTo>
                <a:cubicBezTo>
                  <a:pt x="197" y="92"/>
                  <a:pt x="197" y="92"/>
                  <a:pt x="197" y="92"/>
                </a:cubicBezTo>
                <a:cubicBezTo>
                  <a:pt x="197" y="93"/>
                  <a:pt x="198" y="93"/>
                  <a:pt x="198" y="93"/>
                </a:cubicBezTo>
                <a:cubicBezTo>
                  <a:pt x="198" y="92"/>
                  <a:pt x="198" y="92"/>
                  <a:pt x="198" y="92"/>
                </a:cubicBezTo>
                <a:close/>
                <a:moveTo>
                  <a:pt x="37" y="94"/>
                </a:moveTo>
                <a:cubicBezTo>
                  <a:pt x="37" y="93"/>
                  <a:pt x="37" y="93"/>
                  <a:pt x="37" y="93"/>
                </a:cubicBezTo>
                <a:cubicBezTo>
                  <a:pt x="37" y="93"/>
                  <a:pt x="37" y="94"/>
                  <a:pt x="37" y="94"/>
                </a:cubicBezTo>
                <a:close/>
                <a:moveTo>
                  <a:pt x="205" y="95"/>
                </a:moveTo>
                <a:cubicBezTo>
                  <a:pt x="205" y="95"/>
                  <a:pt x="205" y="95"/>
                  <a:pt x="205" y="95"/>
                </a:cubicBezTo>
                <a:cubicBezTo>
                  <a:pt x="205" y="93"/>
                  <a:pt x="205" y="93"/>
                  <a:pt x="205" y="93"/>
                </a:cubicBezTo>
                <a:cubicBezTo>
                  <a:pt x="205" y="95"/>
                  <a:pt x="205" y="95"/>
                  <a:pt x="205" y="95"/>
                </a:cubicBezTo>
                <a:close/>
                <a:moveTo>
                  <a:pt x="232" y="97"/>
                </a:moveTo>
                <a:cubicBezTo>
                  <a:pt x="232" y="96"/>
                  <a:pt x="232" y="96"/>
                  <a:pt x="232" y="96"/>
                </a:cubicBezTo>
                <a:cubicBezTo>
                  <a:pt x="232" y="93"/>
                  <a:pt x="232" y="93"/>
                  <a:pt x="232" y="93"/>
                </a:cubicBezTo>
                <a:cubicBezTo>
                  <a:pt x="232" y="97"/>
                  <a:pt x="232" y="97"/>
                  <a:pt x="232" y="97"/>
                </a:cubicBezTo>
                <a:close/>
                <a:moveTo>
                  <a:pt x="206" y="95"/>
                </a:moveTo>
                <a:cubicBezTo>
                  <a:pt x="206" y="95"/>
                  <a:pt x="206" y="95"/>
                  <a:pt x="206" y="95"/>
                </a:cubicBezTo>
                <a:cubicBezTo>
                  <a:pt x="206" y="97"/>
                  <a:pt x="206" y="97"/>
                  <a:pt x="206" y="97"/>
                </a:cubicBezTo>
                <a:cubicBezTo>
                  <a:pt x="207" y="97"/>
                  <a:pt x="207" y="97"/>
                  <a:pt x="207" y="97"/>
                </a:cubicBezTo>
                <a:cubicBezTo>
                  <a:pt x="206" y="96"/>
                  <a:pt x="206" y="96"/>
                  <a:pt x="206" y="95"/>
                </a:cubicBezTo>
                <a:close/>
                <a:moveTo>
                  <a:pt x="207" y="99"/>
                </a:moveTo>
                <a:cubicBezTo>
                  <a:pt x="205" y="99"/>
                  <a:pt x="206" y="97"/>
                  <a:pt x="205" y="96"/>
                </a:cubicBezTo>
                <a:cubicBezTo>
                  <a:pt x="205" y="96"/>
                  <a:pt x="205" y="96"/>
                  <a:pt x="205" y="96"/>
                </a:cubicBezTo>
                <a:cubicBezTo>
                  <a:pt x="206" y="101"/>
                  <a:pt x="205" y="107"/>
                  <a:pt x="205" y="111"/>
                </a:cubicBezTo>
                <a:cubicBezTo>
                  <a:pt x="207" y="111"/>
                  <a:pt x="207" y="111"/>
                  <a:pt x="207" y="111"/>
                </a:cubicBezTo>
                <a:cubicBezTo>
                  <a:pt x="206" y="111"/>
                  <a:pt x="205" y="111"/>
                  <a:pt x="205" y="110"/>
                </a:cubicBezTo>
                <a:cubicBezTo>
                  <a:pt x="206" y="110"/>
                  <a:pt x="206" y="110"/>
                  <a:pt x="206" y="110"/>
                </a:cubicBezTo>
                <a:cubicBezTo>
                  <a:pt x="206" y="110"/>
                  <a:pt x="206" y="109"/>
                  <a:pt x="207" y="109"/>
                </a:cubicBezTo>
                <a:cubicBezTo>
                  <a:pt x="207" y="108"/>
                  <a:pt x="207" y="106"/>
                  <a:pt x="206" y="106"/>
                </a:cubicBezTo>
                <a:cubicBezTo>
                  <a:pt x="206" y="105"/>
                  <a:pt x="206" y="105"/>
                  <a:pt x="207" y="105"/>
                </a:cubicBezTo>
                <a:cubicBezTo>
                  <a:pt x="206" y="104"/>
                  <a:pt x="206" y="104"/>
                  <a:pt x="206" y="104"/>
                </a:cubicBezTo>
                <a:cubicBezTo>
                  <a:pt x="206" y="104"/>
                  <a:pt x="205" y="102"/>
                  <a:pt x="206" y="102"/>
                </a:cubicBezTo>
                <a:cubicBezTo>
                  <a:pt x="206" y="102"/>
                  <a:pt x="206" y="102"/>
                  <a:pt x="206" y="102"/>
                </a:cubicBezTo>
                <a:cubicBezTo>
                  <a:pt x="206" y="101"/>
                  <a:pt x="205" y="100"/>
                  <a:pt x="206" y="100"/>
                </a:cubicBezTo>
                <a:cubicBezTo>
                  <a:pt x="206" y="100"/>
                  <a:pt x="206" y="100"/>
                  <a:pt x="207" y="100"/>
                </a:cubicBezTo>
                <a:cubicBezTo>
                  <a:pt x="207" y="99"/>
                  <a:pt x="207" y="99"/>
                  <a:pt x="207" y="99"/>
                </a:cubicBezTo>
                <a:close/>
                <a:moveTo>
                  <a:pt x="51" y="142"/>
                </a:moveTo>
                <a:cubicBezTo>
                  <a:pt x="45" y="127"/>
                  <a:pt x="43" y="113"/>
                  <a:pt x="45" y="96"/>
                </a:cubicBezTo>
                <a:cubicBezTo>
                  <a:pt x="45" y="97"/>
                  <a:pt x="45" y="97"/>
                  <a:pt x="44" y="97"/>
                </a:cubicBezTo>
                <a:cubicBezTo>
                  <a:pt x="45" y="100"/>
                  <a:pt x="44" y="103"/>
                  <a:pt x="44" y="106"/>
                </a:cubicBezTo>
                <a:cubicBezTo>
                  <a:pt x="43" y="106"/>
                  <a:pt x="43" y="106"/>
                  <a:pt x="43" y="106"/>
                </a:cubicBezTo>
                <a:cubicBezTo>
                  <a:pt x="44" y="106"/>
                  <a:pt x="44" y="106"/>
                  <a:pt x="44" y="106"/>
                </a:cubicBezTo>
                <a:cubicBezTo>
                  <a:pt x="44" y="108"/>
                  <a:pt x="44" y="109"/>
                  <a:pt x="44" y="111"/>
                </a:cubicBezTo>
                <a:cubicBezTo>
                  <a:pt x="43" y="113"/>
                  <a:pt x="45" y="115"/>
                  <a:pt x="44" y="116"/>
                </a:cubicBezTo>
                <a:cubicBezTo>
                  <a:pt x="44" y="116"/>
                  <a:pt x="44" y="116"/>
                  <a:pt x="44" y="116"/>
                </a:cubicBezTo>
                <a:cubicBezTo>
                  <a:pt x="45" y="117"/>
                  <a:pt x="45" y="117"/>
                  <a:pt x="45" y="117"/>
                </a:cubicBezTo>
                <a:cubicBezTo>
                  <a:pt x="45" y="117"/>
                  <a:pt x="44" y="117"/>
                  <a:pt x="44" y="117"/>
                </a:cubicBezTo>
                <a:cubicBezTo>
                  <a:pt x="45" y="119"/>
                  <a:pt x="44" y="120"/>
                  <a:pt x="45" y="121"/>
                </a:cubicBezTo>
                <a:cubicBezTo>
                  <a:pt x="44" y="121"/>
                  <a:pt x="44" y="121"/>
                  <a:pt x="44" y="121"/>
                </a:cubicBezTo>
                <a:cubicBezTo>
                  <a:pt x="45" y="125"/>
                  <a:pt x="46" y="128"/>
                  <a:pt x="47" y="131"/>
                </a:cubicBezTo>
                <a:cubicBezTo>
                  <a:pt x="47" y="132"/>
                  <a:pt x="47" y="133"/>
                  <a:pt x="47" y="135"/>
                </a:cubicBezTo>
                <a:cubicBezTo>
                  <a:pt x="48" y="135"/>
                  <a:pt x="48" y="136"/>
                  <a:pt x="49" y="137"/>
                </a:cubicBezTo>
                <a:cubicBezTo>
                  <a:pt x="48" y="139"/>
                  <a:pt x="50" y="141"/>
                  <a:pt x="51" y="142"/>
                </a:cubicBezTo>
                <a:close/>
                <a:moveTo>
                  <a:pt x="199" y="102"/>
                </a:moveTo>
                <a:cubicBezTo>
                  <a:pt x="199" y="101"/>
                  <a:pt x="199" y="101"/>
                  <a:pt x="199" y="101"/>
                </a:cubicBezTo>
                <a:cubicBezTo>
                  <a:pt x="198" y="102"/>
                  <a:pt x="198" y="102"/>
                  <a:pt x="198" y="102"/>
                </a:cubicBezTo>
                <a:cubicBezTo>
                  <a:pt x="199" y="103"/>
                  <a:pt x="198" y="106"/>
                  <a:pt x="200" y="106"/>
                </a:cubicBezTo>
                <a:cubicBezTo>
                  <a:pt x="200" y="106"/>
                  <a:pt x="199" y="107"/>
                  <a:pt x="199" y="107"/>
                </a:cubicBezTo>
                <a:cubicBezTo>
                  <a:pt x="198" y="107"/>
                  <a:pt x="199" y="108"/>
                  <a:pt x="199" y="108"/>
                </a:cubicBezTo>
                <a:cubicBezTo>
                  <a:pt x="200" y="105"/>
                  <a:pt x="200" y="105"/>
                  <a:pt x="200" y="105"/>
                </a:cubicBezTo>
                <a:cubicBezTo>
                  <a:pt x="199" y="105"/>
                  <a:pt x="199" y="104"/>
                  <a:pt x="199" y="103"/>
                </a:cubicBezTo>
                <a:cubicBezTo>
                  <a:pt x="199" y="103"/>
                  <a:pt x="199" y="102"/>
                  <a:pt x="199" y="102"/>
                </a:cubicBezTo>
                <a:close/>
                <a:moveTo>
                  <a:pt x="207" y="103"/>
                </a:moveTo>
                <a:cubicBezTo>
                  <a:pt x="207" y="104"/>
                  <a:pt x="207" y="104"/>
                  <a:pt x="207" y="104"/>
                </a:cubicBezTo>
                <a:cubicBezTo>
                  <a:pt x="207" y="104"/>
                  <a:pt x="207" y="104"/>
                  <a:pt x="207" y="104"/>
                </a:cubicBezTo>
                <a:cubicBezTo>
                  <a:pt x="207" y="103"/>
                  <a:pt x="207" y="103"/>
                  <a:pt x="207" y="103"/>
                </a:cubicBezTo>
                <a:cubicBezTo>
                  <a:pt x="207" y="103"/>
                  <a:pt x="207" y="103"/>
                  <a:pt x="207" y="103"/>
                </a:cubicBezTo>
                <a:close/>
                <a:moveTo>
                  <a:pt x="200" y="111"/>
                </a:moveTo>
                <a:cubicBezTo>
                  <a:pt x="200" y="110"/>
                  <a:pt x="200" y="109"/>
                  <a:pt x="199" y="109"/>
                </a:cubicBezTo>
                <a:cubicBezTo>
                  <a:pt x="199" y="112"/>
                  <a:pt x="199" y="114"/>
                  <a:pt x="199" y="117"/>
                </a:cubicBezTo>
                <a:cubicBezTo>
                  <a:pt x="199" y="117"/>
                  <a:pt x="199" y="117"/>
                  <a:pt x="199" y="117"/>
                </a:cubicBezTo>
                <a:cubicBezTo>
                  <a:pt x="198" y="118"/>
                  <a:pt x="199" y="120"/>
                  <a:pt x="199" y="120"/>
                </a:cubicBezTo>
                <a:cubicBezTo>
                  <a:pt x="200" y="117"/>
                  <a:pt x="200" y="114"/>
                  <a:pt x="200" y="111"/>
                </a:cubicBezTo>
                <a:close/>
                <a:moveTo>
                  <a:pt x="205" y="114"/>
                </a:moveTo>
                <a:cubicBezTo>
                  <a:pt x="206" y="112"/>
                  <a:pt x="206" y="112"/>
                  <a:pt x="206" y="112"/>
                </a:cubicBezTo>
                <a:cubicBezTo>
                  <a:pt x="205" y="112"/>
                  <a:pt x="205" y="112"/>
                  <a:pt x="205" y="112"/>
                </a:cubicBezTo>
                <a:cubicBezTo>
                  <a:pt x="205" y="113"/>
                  <a:pt x="205" y="113"/>
                  <a:pt x="205" y="113"/>
                </a:cubicBezTo>
                <a:cubicBezTo>
                  <a:pt x="205" y="113"/>
                  <a:pt x="205" y="113"/>
                  <a:pt x="205" y="113"/>
                </a:cubicBezTo>
                <a:cubicBezTo>
                  <a:pt x="205" y="113"/>
                  <a:pt x="205" y="115"/>
                  <a:pt x="205" y="115"/>
                </a:cubicBezTo>
                <a:cubicBezTo>
                  <a:pt x="205" y="116"/>
                  <a:pt x="205" y="116"/>
                  <a:pt x="205" y="116"/>
                </a:cubicBezTo>
                <a:cubicBezTo>
                  <a:pt x="206" y="115"/>
                  <a:pt x="206" y="114"/>
                  <a:pt x="205" y="114"/>
                </a:cubicBezTo>
                <a:close/>
                <a:moveTo>
                  <a:pt x="204" y="123"/>
                </a:moveTo>
                <a:cubicBezTo>
                  <a:pt x="205" y="121"/>
                  <a:pt x="206" y="118"/>
                  <a:pt x="205" y="116"/>
                </a:cubicBezTo>
                <a:cubicBezTo>
                  <a:pt x="204" y="119"/>
                  <a:pt x="204" y="119"/>
                  <a:pt x="204" y="119"/>
                </a:cubicBezTo>
                <a:cubicBezTo>
                  <a:pt x="204" y="120"/>
                  <a:pt x="204" y="121"/>
                  <a:pt x="204" y="122"/>
                </a:cubicBezTo>
                <a:cubicBezTo>
                  <a:pt x="203" y="124"/>
                  <a:pt x="203" y="127"/>
                  <a:pt x="202" y="129"/>
                </a:cubicBezTo>
                <a:cubicBezTo>
                  <a:pt x="201" y="130"/>
                  <a:pt x="202" y="133"/>
                  <a:pt x="201" y="133"/>
                </a:cubicBezTo>
                <a:cubicBezTo>
                  <a:pt x="202" y="134"/>
                  <a:pt x="199" y="135"/>
                  <a:pt x="200" y="136"/>
                </a:cubicBezTo>
                <a:cubicBezTo>
                  <a:pt x="201" y="136"/>
                  <a:pt x="201" y="134"/>
                  <a:pt x="201" y="133"/>
                </a:cubicBezTo>
                <a:cubicBezTo>
                  <a:pt x="202" y="133"/>
                  <a:pt x="202" y="133"/>
                  <a:pt x="202" y="133"/>
                </a:cubicBezTo>
                <a:cubicBezTo>
                  <a:pt x="202" y="133"/>
                  <a:pt x="202" y="133"/>
                  <a:pt x="202" y="133"/>
                </a:cubicBezTo>
                <a:cubicBezTo>
                  <a:pt x="202" y="132"/>
                  <a:pt x="202" y="131"/>
                  <a:pt x="203" y="131"/>
                </a:cubicBezTo>
                <a:cubicBezTo>
                  <a:pt x="200" y="130"/>
                  <a:pt x="204" y="129"/>
                  <a:pt x="203" y="127"/>
                </a:cubicBezTo>
                <a:cubicBezTo>
                  <a:pt x="203" y="127"/>
                  <a:pt x="204" y="127"/>
                  <a:pt x="204" y="126"/>
                </a:cubicBezTo>
                <a:cubicBezTo>
                  <a:pt x="202" y="125"/>
                  <a:pt x="205" y="124"/>
                  <a:pt x="204" y="123"/>
                </a:cubicBezTo>
                <a:close/>
                <a:moveTo>
                  <a:pt x="7" y="117"/>
                </a:moveTo>
                <a:cubicBezTo>
                  <a:pt x="7" y="117"/>
                  <a:pt x="6" y="118"/>
                  <a:pt x="6" y="118"/>
                </a:cubicBezTo>
                <a:cubicBezTo>
                  <a:pt x="6" y="117"/>
                  <a:pt x="7" y="117"/>
                  <a:pt x="7" y="117"/>
                </a:cubicBezTo>
                <a:close/>
                <a:moveTo>
                  <a:pt x="210" y="117"/>
                </a:moveTo>
                <a:cubicBezTo>
                  <a:pt x="210" y="117"/>
                  <a:pt x="209" y="117"/>
                  <a:pt x="209" y="117"/>
                </a:cubicBezTo>
                <a:cubicBezTo>
                  <a:pt x="209" y="117"/>
                  <a:pt x="209" y="117"/>
                  <a:pt x="209" y="117"/>
                </a:cubicBezTo>
                <a:cubicBezTo>
                  <a:pt x="210" y="117"/>
                  <a:pt x="210" y="117"/>
                  <a:pt x="210" y="117"/>
                </a:cubicBezTo>
                <a:close/>
                <a:moveTo>
                  <a:pt x="203" y="118"/>
                </a:moveTo>
                <a:cubicBezTo>
                  <a:pt x="203" y="118"/>
                  <a:pt x="203" y="118"/>
                  <a:pt x="203" y="118"/>
                </a:cubicBezTo>
                <a:cubicBezTo>
                  <a:pt x="203" y="117"/>
                  <a:pt x="203" y="117"/>
                  <a:pt x="203" y="117"/>
                </a:cubicBezTo>
                <a:cubicBezTo>
                  <a:pt x="203" y="118"/>
                  <a:pt x="203" y="118"/>
                  <a:pt x="203" y="118"/>
                </a:cubicBezTo>
                <a:close/>
                <a:moveTo>
                  <a:pt x="6" y="127"/>
                </a:moveTo>
                <a:cubicBezTo>
                  <a:pt x="7" y="127"/>
                  <a:pt x="7" y="127"/>
                  <a:pt x="7" y="127"/>
                </a:cubicBezTo>
                <a:cubicBezTo>
                  <a:pt x="7" y="125"/>
                  <a:pt x="7" y="125"/>
                  <a:pt x="7" y="125"/>
                </a:cubicBezTo>
                <a:cubicBezTo>
                  <a:pt x="6" y="127"/>
                  <a:pt x="6" y="127"/>
                  <a:pt x="6" y="127"/>
                </a:cubicBezTo>
                <a:close/>
                <a:moveTo>
                  <a:pt x="199" y="126"/>
                </a:moveTo>
                <a:cubicBezTo>
                  <a:pt x="199" y="126"/>
                  <a:pt x="198" y="126"/>
                  <a:pt x="198" y="126"/>
                </a:cubicBezTo>
                <a:cubicBezTo>
                  <a:pt x="198" y="127"/>
                  <a:pt x="198" y="127"/>
                  <a:pt x="198" y="127"/>
                </a:cubicBezTo>
                <a:cubicBezTo>
                  <a:pt x="199" y="127"/>
                  <a:pt x="199" y="127"/>
                  <a:pt x="199" y="127"/>
                </a:cubicBezTo>
                <a:cubicBezTo>
                  <a:pt x="199" y="126"/>
                  <a:pt x="199" y="126"/>
                  <a:pt x="199" y="126"/>
                </a:cubicBezTo>
                <a:close/>
                <a:moveTo>
                  <a:pt x="207" y="127"/>
                </a:moveTo>
                <a:cubicBezTo>
                  <a:pt x="207" y="126"/>
                  <a:pt x="207" y="126"/>
                  <a:pt x="207" y="126"/>
                </a:cubicBezTo>
                <a:cubicBezTo>
                  <a:pt x="207" y="128"/>
                  <a:pt x="207" y="128"/>
                  <a:pt x="207" y="128"/>
                </a:cubicBezTo>
                <a:cubicBezTo>
                  <a:pt x="207" y="128"/>
                  <a:pt x="207" y="127"/>
                  <a:pt x="207" y="127"/>
                </a:cubicBezTo>
                <a:close/>
                <a:moveTo>
                  <a:pt x="6" y="129"/>
                </a:moveTo>
                <a:cubicBezTo>
                  <a:pt x="5" y="128"/>
                  <a:pt x="5" y="128"/>
                  <a:pt x="5" y="128"/>
                </a:cubicBezTo>
                <a:cubicBezTo>
                  <a:pt x="5" y="129"/>
                  <a:pt x="5" y="129"/>
                  <a:pt x="6" y="129"/>
                </a:cubicBezTo>
                <a:cubicBezTo>
                  <a:pt x="6" y="129"/>
                  <a:pt x="6" y="129"/>
                  <a:pt x="6" y="129"/>
                </a:cubicBezTo>
                <a:close/>
                <a:moveTo>
                  <a:pt x="0" y="130"/>
                </a:moveTo>
                <a:cubicBezTo>
                  <a:pt x="1" y="130"/>
                  <a:pt x="1" y="130"/>
                  <a:pt x="1" y="130"/>
                </a:cubicBezTo>
                <a:cubicBezTo>
                  <a:pt x="1" y="131"/>
                  <a:pt x="1" y="131"/>
                  <a:pt x="1" y="131"/>
                </a:cubicBezTo>
                <a:cubicBezTo>
                  <a:pt x="0" y="131"/>
                  <a:pt x="0" y="131"/>
                  <a:pt x="0" y="131"/>
                </a:cubicBezTo>
                <a:cubicBezTo>
                  <a:pt x="0" y="130"/>
                  <a:pt x="0" y="130"/>
                  <a:pt x="0" y="130"/>
                </a:cubicBezTo>
                <a:close/>
                <a:moveTo>
                  <a:pt x="3" y="131"/>
                </a:moveTo>
                <a:cubicBezTo>
                  <a:pt x="3" y="132"/>
                  <a:pt x="3" y="132"/>
                  <a:pt x="3" y="132"/>
                </a:cubicBezTo>
                <a:cubicBezTo>
                  <a:pt x="3" y="131"/>
                  <a:pt x="3" y="131"/>
                  <a:pt x="3" y="131"/>
                </a:cubicBezTo>
                <a:close/>
                <a:moveTo>
                  <a:pt x="1" y="134"/>
                </a:moveTo>
                <a:cubicBezTo>
                  <a:pt x="0" y="132"/>
                  <a:pt x="0" y="132"/>
                  <a:pt x="0" y="132"/>
                </a:cubicBezTo>
                <a:cubicBezTo>
                  <a:pt x="1" y="132"/>
                  <a:pt x="1" y="133"/>
                  <a:pt x="1" y="134"/>
                </a:cubicBezTo>
                <a:close/>
                <a:moveTo>
                  <a:pt x="2" y="136"/>
                </a:moveTo>
                <a:cubicBezTo>
                  <a:pt x="1" y="136"/>
                  <a:pt x="2" y="134"/>
                  <a:pt x="2" y="133"/>
                </a:cubicBezTo>
                <a:cubicBezTo>
                  <a:pt x="3" y="134"/>
                  <a:pt x="2" y="135"/>
                  <a:pt x="2" y="136"/>
                </a:cubicBezTo>
                <a:close/>
                <a:moveTo>
                  <a:pt x="200" y="137"/>
                </a:moveTo>
                <a:cubicBezTo>
                  <a:pt x="200" y="137"/>
                  <a:pt x="200" y="137"/>
                  <a:pt x="199" y="137"/>
                </a:cubicBezTo>
                <a:cubicBezTo>
                  <a:pt x="199" y="138"/>
                  <a:pt x="199" y="138"/>
                  <a:pt x="199" y="138"/>
                </a:cubicBezTo>
                <a:cubicBezTo>
                  <a:pt x="197" y="139"/>
                  <a:pt x="199" y="141"/>
                  <a:pt x="197" y="141"/>
                </a:cubicBezTo>
                <a:cubicBezTo>
                  <a:pt x="197" y="142"/>
                  <a:pt x="197" y="142"/>
                  <a:pt x="197" y="142"/>
                </a:cubicBezTo>
                <a:cubicBezTo>
                  <a:pt x="196" y="142"/>
                  <a:pt x="196" y="144"/>
                  <a:pt x="195" y="145"/>
                </a:cubicBezTo>
                <a:cubicBezTo>
                  <a:pt x="195" y="145"/>
                  <a:pt x="196" y="145"/>
                  <a:pt x="197" y="145"/>
                </a:cubicBezTo>
                <a:cubicBezTo>
                  <a:pt x="198" y="143"/>
                  <a:pt x="198" y="141"/>
                  <a:pt x="200" y="139"/>
                </a:cubicBezTo>
                <a:cubicBezTo>
                  <a:pt x="199" y="138"/>
                  <a:pt x="200" y="138"/>
                  <a:pt x="200" y="137"/>
                </a:cubicBezTo>
                <a:close/>
                <a:moveTo>
                  <a:pt x="227" y="142"/>
                </a:moveTo>
                <a:cubicBezTo>
                  <a:pt x="225" y="146"/>
                  <a:pt x="225" y="146"/>
                  <a:pt x="225" y="146"/>
                </a:cubicBezTo>
                <a:cubicBezTo>
                  <a:pt x="227" y="142"/>
                  <a:pt x="227" y="142"/>
                  <a:pt x="227" y="142"/>
                </a:cubicBezTo>
                <a:close/>
                <a:moveTo>
                  <a:pt x="53" y="149"/>
                </a:moveTo>
                <a:cubicBezTo>
                  <a:pt x="53" y="148"/>
                  <a:pt x="53" y="146"/>
                  <a:pt x="52" y="146"/>
                </a:cubicBezTo>
                <a:cubicBezTo>
                  <a:pt x="53" y="149"/>
                  <a:pt x="53" y="149"/>
                  <a:pt x="53" y="149"/>
                </a:cubicBezTo>
                <a:cubicBezTo>
                  <a:pt x="53" y="149"/>
                  <a:pt x="53" y="149"/>
                  <a:pt x="53" y="149"/>
                </a:cubicBezTo>
                <a:close/>
                <a:moveTo>
                  <a:pt x="194" y="148"/>
                </a:moveTo>
                <a:cubicBezTo>
                  <a:pt x="194" y="148"/>
                  <a:pt x="195" y="147"/>
                  <a:pt x="195" y="146"/>
                </a:cubicBezTo>
                <a:cubicBezTo>
                  <a:pt x="193" y="148"/>
                  <a:pt x="193" y="148"/>
                  <a:pt x="193" y="148"/>
                </a:cubicBezTo>
                <a:cubicBezTo>
                  <a:pt x="194" y="148"/>
                  <a:pt x="194" y="148"/>
                  <a:pt x="194" y="148"/>
                </a:cubicBezTo>
                <a:close/>
                <a:moveTo>
                  <a:pt x="196" y="146"/>
                </a:moveTo>
                <a:cubicBezTo>
                  <a:pt x="196" y="146"/>
                  <a:pt x="195" y="147"/>
                  <a:pt x="195" y="147"/>
                </a:cubicBezTo>
                <a:cubicBezTo>
                  <a:pt x="195" y="148"/>
                  <a:pt x="195" y="148"/>
                  <a:pt x="195" y="148"/>
                </a:cubicBezTo>
                <a:cubicBezTo>
                  <a:pt x="195" y="147"/>
                  <a:pt x="196" y="147"/>
                  <a:pt x="196" y="146"/>
                </a:cubicBezTo>
                <a:close/>
                <a:moveTo>
                  <a:pt x="8" y="150"/>
                </a:moveTo>
                <a:cubicBezTo>
                  <a:pt x="8" y="149"/>
                  <a:pt x="7" y="148"/>
                  <a:pt x="6" y="147"/>
                </a:cubicBezTo>
                <a:cubicBezTo>
                  <a:pt x="7" y="148"/>
                  <a:pt x="4" y="149"/>
                  <a:pt x="5" y="150"/>
                </a:cubicBezTo>
                <a:cubicBezTo>
                  <a:pt x="5" y="150"/>
                  <a:pt x="6" y="149"/>
                  <a:pt x="6" y="149"/>
                </a:cubicBezTo>
                <a:cubicBezTo>
                  <a:pt x="8" y="150"/>
                  <a:pt x="8" y="150"/>
                  <a:pt x="8" y="150"/>
                </a:cubicBezTo>
                <a:close/>
                <a:moveTo>
                  <a:pt x="193" y="152"/>
                </a:moveTo>
                <a:cubicBezTo>
                  <a:pt x="194" y="151"/>
                  <a:pt x="194" y="151"/>
                  <a:pt x="194" y="151"/>
                </a:cubicBezTo>
                <a:cubicBezTo>
                  <a:pt x="195" y="148"/>
                  <a:pt x="195" y="148"/>
                  <a:pt x="195" y="148"/>
                </a:cubicBezTo>
                <a:cubicBezTo>
                  <a:pt x="193" y="152"/>
                  <a:pt x="193" y="152"/>
                  <a:pt x="193" y="152"/>
                </a:cubicBezTo>
                <a:close/>
                <a:moveTo>
                  <a:pt x="4" y="149"/>
                </a:moveTo>
                <a:cubicBezTo>
                  <a:pt x="4" y="149"/>
                  <a:pt x="3" y="149"/>
                  <a:pt x="3" y="149"/>
                </a:cubicBezTo>
                <a:cubicBezTo>
                  <a:pt x="3" y="149"/>
                  <a:pt x="3" y="149"/>
                  <a:pt x="3" y="149"/>
                </a:cubicBezTo>
                <a:cubicBezTo>
                  <a:pt x="3" y="149"/>
                  <a:pt x="3" y="150"/>
                  <a:pt x="4" y="149"/>
                </a:cubicBezTo>
                <a:cubicBezTo>
                  <a:pt x="4" y="149"/>
                  <a:pt x="4" y="149"/>
                  <a:pt x="4" y="149"/>
                </a:cubicBezTo>
                <a:close/>
                <a:moveTo>
                  <a:pt x="12" y="150"/>
                </a:moveTo>
                <a:cubicBezTo>
                  <a:pt x="11" y="149"/>
                  <a:pt x="11" y="149"/>
                  <a:pt x="10" y="149"/>
                </a:cubicBezTo>
                <a:cubicBezTo>
                  <a:pt x="11" y="150"/>
                  <a:pt x="11" y="150"/>
                  <a:pt x="11" y="150"/>
                </a:cubicBezTo>
                <a:cubicBezTo>
                  <a:pt x="10" y="150"/>
                  <a:pt x="10" y="150"/>
                  <a:pt x="10" y="150"/>
                </a:cubicBezTo>
                <a:cubicBezTo>
                  <a:pt x="10" y="151"/>
                  <a:pt x="11" y="150"/>
                  <a:pt x="11" y="151"/>
                </a:cubicBezTo>
                <a:cubicBezTo>
                  <a:pt x="11" y="151"/>
                  <a:pt x="12" y="150"/>
                  <a:pt x="12" y="150"/>
                </a:cubicBezTo>
                <a:close/>
                <a:moveTo>
                  <a:pt x="192" y="150"/>
                </a:moveTo>
                <a:cubicBezTo>
                  <a:pt x="192" y="150"/>
                  <a:pt x="191" y="151"/>
                  <a:pt x="192" y="152"/>
                </a:cubicBezTo>
                <a:cubicBezTo>
                  <a:pt x="192" y="151"/>
                  <a:pt x="192" y="151"/>
                  <a:pt x="192" y="150"/>
                </a:cubicBezTo>
                <a:close/>
                <a:moveTo>
                  <a:pt x="188" y="157"/>
                </a:moveTo>
                <a:cubicBezTo>
                  <a:pt x="189" y="156"/>
                  <a:pt x="190" y="154"/>
                  <a:pt x="191" y="152"/>
                </a:cubicBezTo>
                <a:cubicBezTo>
                  <a:pt x="190" y="154"/>
                  <a:pt x="188" y="155"/>
                  <a:pt x="188" y="157"/>
                </a:cubicBezTo>
                <a:close/>
                <a:moveTo>
                  <a:pt x="192" y="155"/>
                </a:moveTo>
                <a:cubicBezTo>
                  <a:pt x="193" y="153"/>
                  <a:pt x="193" y="153"/>
                  <a:pt x="193" y="153"/>
                </a:cubicBezTo>
                <a:cubicBezTo>
                  <a:pt x="192" y="153"/>
                  <a:pt x="191" y="154"/>
                  <a:pt x="192" y="155"/>
                </a:cubicBezTo>
                <a:close/>
                <a:moveTo>
                  <a:pt x="178" y="154"/>
                </a:moveTo>
                <a:cubicBezTo>
                  <a:pt x="178" y="154"/>
                  <a:pt x="178" y="153"/>
                  <a:pt x="177" y="153"/>
                </a:cubicBezTo>
                <a:cubicBezTo>
                  <a:pt x="177" y="154"/>
                  <a:pt x="176" y="155"/>
                  <a:pt x="175" y="156"/>
                </a:cubicBezTo>
                <a:cubicBezTo>
                  <a:pt x="174" y="157"/>
                  <a:pt x="173" y="157"/>
                  <a:pt x="173" y="158"/>
                </a:cubicBezTo>
                <a:cubicBezTo>
                  <a:pt x="172" y="159"/>
                  <a:pt x="172" y="161"/>
                  <a:pt x="171" y="160"/>
                </a:cubicBezTo>
                <a:cubicBezTo>
                  <a:pt x="171" y="160"/>
                  <a:pt x="171" y="160"/>
                  <a:pt x="171" y="160"/>
                </a:cubicBezTo>
                <a:cubicBezTo>
                  <a:pt x="171" y="160"/>
                  <a:pt x="171" y="161"/>
                  <a:pt x="170" y="161"/>
                </a:cubicBezTo>
                <a:cubicBezTo>
                  <a:pt x="166" y="166"/>
                  <a:pt x="160" y="169"/>
                  <a:pt x="155" y="173"/>
                </a:cubicBezTo>
                <a:cubicBezTo>
                  <a:pt x="155" y="173"/>
                  <a:pt x="155" y="173"/>
                  <a:pt x="155" y="173"/>
                </a:cubicBezTo>
                <a:cubicBezTo>
                  <a:pt x="153" y="174"/>
                  <a:pt x="153" y="174"/>
                  <a:pt x="153" y="174"/>
                </a:cubicBezTo>
                <a:cubicBezTo>
                  <a:pt x="153" y="174"/>
                  <a:pt x="153" y="174"/>
                  <a:pt x="153" y="174"/>
                </a:cubicBezTo>
                <a:cubicBezTo>
                  <a:pt x="152" y="174"/>
                  <a:pt x="150" y="175"/>
                  <a:pt x="151" y="176"/>
                </a:cubicBezTo>
                <a:cubicBezTo>
                  <a:pt x="161" y="170"/>
                  <a:pt x="170" y="164"/>
                  <a:pt x="178" y="154"/>
                </a:cubicBezTo>
                <a:close/>
                <a:moveTo>
                  <a:pt x="222" y="153"/>
                </a:moveTo>
                <a:cubicBezTo>
                  <a:pt x="221" y="157"/>
                  <a:pt x="221" y="157"/>
                  <a:pt x="221" y="157"/>
                </a:cubicBezTo>
                <a:cubicBezTo>
                  <a:pt x="222" y="153"/>
                  <a:pt x="222" y="153"/>
                  <a:pt x="222" y="153"/>
                </a:cubicBezTo>
                <a:close/>
                <a:moveTo>
                  <a:pt x="196" y="160"/>
                </a:moveTo>
                <a:cubicBezTo>
                  <a:pt x="197" y="158"/>
                  <a:pt x="198" y="156"/>
                  <a:pt x="199" y="154"/>
                </a:cubicBezTo>
                <a:cubicBezTo>
                  <a:pt x="196" y="159"/>
                  <a:pt x="192" y="164"/>
                  <a:pt x="188" y="169"/>
                </a:cubicBezTo>
                <a:cubicBezTo>
                  <a:pt x="189" y="169"/>
                  <a:pt x="190" y="169"/>
                  <a:pt x="190" y="167"/>
                </a:cubicBezTo>
                <a:cubicBezTo>
                  <a:pt x="190" y="167"/>
                  <a:pt x="190" y="168"/>
                  <a:pt x="191" y="168"/>
                </a:cubicBezTo>
                <a:cubicBezTo>
                  <a:pt x="191" y="166"/>
                  <a:pt x="191" y="166"/>
                  <a:pt x="191" y="166"/>
                </a:cubicBezTo>
                <a:cubicBezTo>
                  <a:pt x="192" y="165"/>
                  <a:pt x="192" y="164"/>
                  <a:pt x="194" y="164"/>
                </a:cubicBezTo>
                <a:cubicBezTo>
                  <a:pt x="194" y="164"/>
                  <a:pt x="193" y="163"/>
                  <a:pt x="194" y="163"/>
                </a:cubicBezTo>
                <a:cubicBezTo>
                  <a:pt x="194" y="163"/>
                  <a:pt x="194" y="163"/>
                  <a:pt x="194" y="163"/>
                </a:cubicBezTo>
                <a:cubicBezTo>
                  <a:pt x="194" y="162"/>
                  <a:pt x="195" y="161"/>
                  <a:pt x="196" y="160"/>
                </a:cubicBezTo>
                <a:close/>
                <a:moveTo>
                  <a:pt x="184" y="156"/>
                </a:moveTo>
                <a:cubicBezTo>
                  <a:pt x="183" y="156"/>
                  <a:pt x="183" y="157"/>
                  <a:pt x="183" y="157"/>
                </a:cubicBezTo>
                <a:cubicBezTo>
                  <a:pt x="183" y="157"/>
                  <a:pt x="184" y="157"/>
                  <a:pt x="184" y="156"/>
                </a:cubicBezTo>
                <a:close/>
                <a:moveTo>
                  <a:pt x="14" y="157"/>
                </a:moveTo>
                <a:cubicBezTo>
                  <a:pt x="14" y="158"/>
                  <a:pt x="14" y="158"/>
                  <a:pt x="14" y="158"/>
                </a:cubicBezTo>
                <a:cubicBezTo>
                  <a:pt x="14" y="158"/>
                  <a:pt x="14" y="158"/>
                  <a:pt x="14" y="158"/>
                </a:cubicBezTo>
                <a:cubicBezTo>
                  <a:pt x="14" y="157"/>
                  <a:pt x="14" y="157"/>
                  <a:pt x="14" y="157"/>
                </a:cubicBezTo>
                <a:cubicBezTo>
                  <a:pt x="14" y="157"/>
                  <a:pt x="14" y="157"/>
                  <a:pt x="14" y="157"/>
                </a:cubicBezTo>
                <a:close/>
                <a:moveTo>
                  <a:pt x="187" y="157"/>
                </a:moveTo>
                <a:cubicBezTo>
                  <a:pt x="187" y="157"/>
                  <a:pt x="187" y="157"/>
                  <a:pt x="187" y="157"/>
                </a:cubicBezTo>
                <a:cubicBezTo>
                  <a:pt x="184" y="162"/>
                  <a:pt x="180" y="165"/>
                  <a:pt x="177" y="168"/>
                </a:cubicBezTo>
                <a:cubicBezTo>
                  <a:pt x="177" y="168"/>
                  <a:pt x="177" y="168"/>
                  <a:pt x="177" y="168"/>
                </a:cubicBezTo>
                <a:cubicBezTo>
                  <a:pt x="181" y="165"/>
                  <a:pt x="184" y="161"/>
                  <a:pt x="187" y="157"/>
                </a:cubicBezTo>
                <a:close/>
                <a:moveTo>
                  <a:pt x="190" y="158"/>
                </a:moveTo>
                <a:cubicBezTo>
                  <a:pt x="190" y="157"/>
                  <a:pt x="190" y="157"/>
                  <a:pt x="190" y="157"/>
                </a:cubicBezTo>
                <a:cubicBezTo>
                  <a:pt x="190" y="158"/>
                  <a:pt x="189" y="158"/>
                  <a:pt x="189" y="158"/>
                </a:cubicBezTo>
                <a:cubicBezTo>
                  <a:pt x="189" y="158"/>
                  <a:pt x="190" y="158"/>
                  <a:pt x="190" y="158"/>
                </a:cubicBezTo>
                <a:close/>
                <a:moveTo>
                  <a:pt x="17" y="159"/>
                </a:moveTo>
                <a:cubicBezTo>
                  <a:pt x="17" y="160"/>
                  <a:pt x="17" y="160"/>
                  <a:pt x="17" y="160"/>
                </a:cubicBezTo>
                <a:cubicBezTo>
                  <a:pt x="17" y="160"/>
                  <a:pt x="17" y="160"/>
                  <a:pt x="17" y="160"/>
                </a:cubicBezTo>
                <a:cubicBezTo>
                  <a:pt x="17" y="159"/>
                  <a:pt x="17" y="159"/>
                  <a:pt x="17" y="159"/>
                </a:cubicBezTo>
                <a:cubicBezTo>
                  <a:pt x="17" y="159"/>
                  <a:pt x="17" y="159"/>
                  <a:pt x="17" y="159"/>
                </a:cubicBezTo>
                <a:close/>
                <a:moveTo>
                  <a:pt x="188" y="160"/>
                </a:moveTo>
                <a:cubicBezTo>
                  <a:pt x="188" y="160"/>
                  <a:pt x="188" y="160"/>
                  <a:pt x="188" y="160"/>
                </a:cubicBezTo>
                <a:cubicBezTo>
                  <a:pt x="188" y="160"/>
                  <a:pt x="188" y="160"/>
                  <a:pt x="188" y="160"/>
                </a:cubicBezTo>
                <a:close/>
                <a:moveTo>
                  <a:pt x="219" y="160"/>
                </a:moveTo>
                <a:cubicBezTo>
                  <a:pt x="218" y="161"/>
                  <a:pt x="218" y="161"/>
                  <a:pt x="218" y="161"/>
                </a:cubicBezTo>
                <a:cubicBezTo>
                  <a:pt x="219" y="160"/>
                  <a:pt x="219" y="160"/>
                  <a:pt x="219" y="160"/>
                </a:cubicBezTo>
                <a:close/>
                <a:moveTo>
                  <a:pt x="75" y="160"/>
                </a:moveTo>
                <a:cubicBezTo>
                  <a:pt x="76" y="160"/>
                  <a:pt x="76" y="160"/>
                  <a:pt x="76" y="160"/>
                </a:cubicBezTo>
                <a:cubicBezTo>
                  <a:pt x="75" y="160"/>
                  <a:pt x="75" y="160"/>
                  <a:pt x="75" y="160"/>
                </a:cubicBezTo>
                <a:close/>
                <a:moveTo>
                  <a:pt x="70" y="162"/>
                </a:moveTo>
                <a:cubicBezTo>
                  <a:pt x="70" y="162"/>
                  <a:pt x="70" y="161"/>
                  <a:pt x="70" y="161"/>
                </a:cubicBezTo>
                <a:cubicBezTo>
                  <a:pt x="69" y="161"/>
                  <a:pt x="70" y="162"/>
                  <a:pt x="70" y="162"/>
                </a:cubicBezTo>
                <a:cubicBezTo>
                  <a:pt x="70" y="162"/>
                  <a:pt x="70" y="162"/>
                  <a:pt x="70" y="162"/>
                </a:cubicBezTo>
                <a:close/>
                <a:moveTo>
                  <a:pt x="187" y="162"/>
                </a:moveTo>
                <a:cubicBezTo>
                  <a:pt x="186" y="162"/>
                  <a:pt x="186" y="162"/>
                  <a:pt x="186" y="163"/>
                </a:cubicBezTo>
                <a:cubicBezTo>
                  <a:pt x="187" y="163"/>
                  <a:pt x="187" y="163"/>
                  <a:pt x="187" y="163"/>
                </a:cubicBezTo>
                <a:cubicBezTo>
                  <a:pt x="187" y="162"/>
                  <a:pt x="187" y="162"/>
                  <a:pt x="187" y="162"/>
                </a:cubicBezTo>
                <a:close/>
                <a:moveTo>
                  <a:pt x="71" y="163"/>
                </a:moveTo>
                <a:cubicBezTo>
                  <a:pt x="71" y="163"/>
                  <a:pt x="71" y="163"/>
                  <a:pt x="71" y="163"/>
                </a:cubicBezTo>
                <a:cubicBezTo>
                  <a:pt x="72" y="162"/>
                  <a:pt x="72" y="162"/>
                  <a:pt x="72" y="162"/>
                </a:cubicBezTo>
                <a:cubicBezTo>
                  <a:pt x="71" y="163"/>
                  <a:pt x="71" y="163"/>
                  <a:pt x="71" y="163"/>
                </a:cubicBezTo>
                <a:close/>
                <a:moveTo>
                  <a:pt x="69" y="163"/>
                </a:moveTo>
                <a:cubicBezTo>
                  <a:pt x="70" y="163"/>
                  <a:pt x="70" y="163"/>
                  <a:pt x="70" y="163"/>
                </a:cubicBezTo>
                <a:cubicBezTo>
                  <a:pt x="69" y="163"/>
                  <a:pt x="69" y="163"/>
                  <a:pt x="69" y="163"/>
                </a:cubicBezTo>
                <a:close/>
                <a:moveTo>
                  <a:pt x="73" y="170"/>
                </a:moveTo>
                <a:cubicBezTo>
                  <a:pt x="72" y="169"/>
                  <a:pt x="73" y="167"/>
                  <a:pt x="72" y="165"/>
                </a:cubicBezTo>
                <a:cubicBezTo>
                  <a:pt x="71" y="165"/>
                  <a:pt x="71" y="166"/>
                  <a:pt x="70" y="166"/>
                </a:cubicBezTo>
                <a:cubicBezTo>
                  <a:pt x="71" y="166"/>
                  <a:pt x="71" y="166"/>
                  <a:pt x="71" y="166"/>
                </a:cubicBezTo>
                <a:cubicBezTo>
                  <a:pt x="72" y="167"/>
                  <a:pt x="72" y="167"/>
                  <a:pt x="72" y="168"/>
                </a:cubicBezTo>
                <a:cubicBezTo>
                  <a:pt x="72" y="168"/>
                  <a:pt x="72" y="168"/>
                  <a:pt x="71" y="168"/>
                </a:cubicBezTo>
                <a:cubicBezTo>
                  <a:pt x="71" y="168"/>
                  <a:pt x="71" y="168"/>
                  <a:pt x="71" y="167"/>
                </a:cubicBezTo>
                <a:cubicBezTo>
                  <a:pt x="69" y="167"/>
                  <a:pt x="69" y="167"/>
                  <a:pt x="69" y="167"/>
                </a:cubicBezTo>
                <a:cubicBezTo>
                  <a:pt x="71" y="167"/>
                  <a:pt x="71" y="167"/>
                  <a:pt x="71" y="167"/>
                </a:cubicBezTo>
                <a:cubicBezTo>
                  <a:pt x="70" y="168"/>
                  <a:pt x="70" y="168"/>
                  <a:pt x="70" y="168"/>
                </a:cubicBezTo>
                <a:cubicBezTo>
                  <a:pt x="71" y="168"/>
                  <a:pt x="71" y="168"/>
                  <a:pt x="71" y="168"/>
                </a:cubicBezTo>
                <a:cubicBezTo>
                  <a:pt x="73" y="169"/>
                  <a:pt x="71" y="170"/>
                  <a:pt x="72" y="170"/>
                </a:cubicBezTo>
                <a:cubicBezTo>
                  <a:pt x="72" y="169"/>
                  <a:pt x="72" y="169"/>
                  <a:pt x="72" y="169"/>
                </a:cubicBezTo>
                <a:cubicBezTo>
                  <a:pt x="73" y="170"/>
                  <a:pt x="73" y="170"/>
                  <a:pt x="73" y="170"/>
                </a:cubicBezTo>
                <a:close/>
                <a:moveTo>
                  <a:pt x="88" y="167"/>
                </a:moveTo>
                <a:cubicBezTo>
                  <a:pt x="87" y="166"/>
                  <a:pt x="86" y="166"/>
                  <a:pt x="86" y="166"/>
                </a:cubicBezTo>
                <a:cubicBezTo>
                  <a:pt x="87" y="167"/>
                  <a:pt x="87" y="167"/>
                  <a:pt x="87" y="167"/>
                </a:cubicBezTo>
                <a:cubicBezTo>
                  <a:pt x="87" y="167"/>
                  <a:pt x="88" y="167"/>
                  <a:pt x="88" y="167"/>
                </a:cubicBezTo>
                <a:close/>
                <a:moveTo>
                  <a:pt x="69" y="166"/>
                </a:moveTo>
                <a:cubicBezTo>
                  <a:pt x="69" y="166"/>
                  <a:pt x="69" y="166"/>
                  <a:pt x="69" y="166"/>
                </a:cubicBezTo>
                <a:cubicBezTo>
                  <a:pt x="68" y="168"/>
                  <a:pt x="68" y="168"/>
                  <a:pt x="68" y="168"/>
                </a:cubicBezTo>
                <a:cubicBezTo>
                  <a:pt x="69" y="168"/>
                  <a:pt x="69" y="167"/>
                  <a:pt x="69" y="166"/>
                </a:cubicBezTo>
                <a:close/>
                <a:moveTo>
                  <a:pt x="74" y="169"/>
                </a:moveTo>
                <a:cubicBezTo>
                  <a:pt x="74" y="169"/>
                  <a:pt x="74" y="169"/>
                  <a:pt x="74" y="169"/>
                </a:cubicBezTo>
                <a:cubicBezTo>
                  <a:pt x="74" y="169"/>
                  <a:pt x="74" y="169"/>
                  <a:pt x="74" y="169"/>
                </a:cubicBezTo>
                <a:cubicBezTo>
                  <a:pt x="74" y="169"/>
                  <a:pt x="74" y="169"/>
                  <a:pt x="74" y="169"/>
                </a:cubicBezTo>
                <a:close/>
                <a:moveTo>
                  <a:pt x="177" y="169"/>
                </a:moveTo>
                <a:cubicBezTo>
                  <a:pt x="176" y="169"/>
                  <a:pt x="176" y="169"/>
                  <a:pt x="176" y="169"/>
                </a:cubicBezTo>
                <a:cubicBezTo>
                  <a:pt x="175" y="170"/>
                  <a:pt x="173" y="171"/>
                  <a:pt x="173" y="172"/>
                </a:cubicBezTo>
                <a:cubicBezTo>
                  <a:pt x="174" y="171"/>
                  <a:pt x="176" y="170"/>
                  <a:pt x="177" y="169"/>
                </a:cubicBezTo>
                <a:close/>
                <a:moveTo>
                  <a:pt x="75" y="170"/>
                </a:moveTo>
                <a:cubicBezTo>
                  <a:pt x="75" y="170"/>
                  <a:pt x="75" y="170"/>
                  <a:pt x="75" y="170"/>
                </a:cubicBezTo>
                <a:cubicBezTo>
                  <a:pt x="75" y="170"/>
                  <a:pt x="75" y="170"/>
                  <a:pt x="75" y="170"/>
                </a:cubicBezTo>
                <a:cubicBezTo>
                  <a:pt x="75" y="170"/>
                  <a:pt x="75" y="171"/>
                  <a:pt x="75" y="170"/>
                </a:cubicBezTo>
                <a:close/>
                <a:moveTo>
                  <a:pt x="186" y="172"/>
                </a:moveTo>
                <a:cubicBezTo>
                  <a:pt x="186" y="171"/>
                  <a:pt x="186" y="171"/>
                  <a:pt x="186" y="171"/>
                </a:cubicBezTo>
                <a:cubicBezTo>
                  <a:pt x="185" y="172"/>
                  <a:pt x="183" y="173"/>
                  <a:pt x="183" y="174"/>
                </a:cubicBezTo>
                <a:cubicBezTo>
                  <a:pt x="183" y="174"/>
                  <a:pt x="183" y="174"/>
                  <a:pt x="183" y="174"/>
                </a:cubicBezTo>
                <a:cubicBezTo>
                  <a:pt x="184" y="173"/>
                  <a:pt x="185" y="172"/>
                  <a:pt x="186" y="172"/>
                </a:cubicBezTo>
                <a:close/>
                <a:moveTo>
                  <a:pt x="172" y="173"/>
                </a:moveTo>
                <a:cubicBezTo>
                  <a:pt x="172" y="173"/>
                  <a:pt x="172" y="173"/>
                  <a:pt x="172" y="172"/>
                </a:cubicBezTo>
                <a:cubicBezTo>
                  <a:pt x="171" y="173"/>
                  <a:pt x="171" y="173"/>
                  <a:pt x="171" y="173"/>
                </a:cubicBezTo>
                <a:cubicBezTo>
                  <a:pt x="172" y="173"/>
                  <a:pt x="172" y="173"/>
                  <a:pt x="172" y="173"/>
                </a:cubicBezTo>
                <a:close/>
                <a:moveTo>
                  <a:pt x="76" y="173"/>
                </a:moveTo>
                <a:cubicBezTo>
                  <a:pt x="77" y="173"/>
                  <a:pt x="77" y="173"/>
                  <a:pt x="77" y="173"/>
                </a:cubicBezTo>
                <a:cubicBezTo>
                  <a:pt x="76" y="173"/>
                  <a:pt x="76" y="173"/>
                  <a:pt x="76" y="173"/>
                </a:cubicBezTo>
                <a:close/>
                <a:moveTo>
                  <a:pt x="169" y="175"/>
                </a:moveTo>
                <a:cubicBezTo>
                  <a:pt x="170" y="175"/>
                  <a:pt x="171" y="174"/>
                  <a:pt x="171" y="174"/>
                </a:cubicBezTo>
                <a:cubicBezTo>
                  <a:pt x="170" y="174"/>
                  <a:pt x="169" y="174"/>
                  <a:pt x="169" y="175"/>
                </a:cubicBezTo>
                <a:cubicBezTo>
                  <a:pt x="169" y="175"/>
                  <a:pt x="169" y="175"/>
                  <a:pt x="169" y="175"/>
                </a:cubicBezTo>
                <a:close/>
                <a:moveTo>
                  <a:pt x="21" y="175"/>
                </a:moveTo>
                <a:cubicBezTo>
                  <a:pt x="21" y="175"/>
                  <a:pt x="21" y="175"/>
                  <a:pt x="21" y="175"/>
                </a:cubicBezTo>
                <a:cubicBezTo>
                  <a:pt x="21" y="175"/>
                  <a:pt x="21" y="175"/>
                  <a:pt x="21" y="175"/>
                </a:cubicBezTo>
                <a:close/>
                <a:moveTo>
                  <a:pt x="183" y="175"/>
                </a:moveTo>
                <a:cubicBezTo>
                  <a:pt x="183" y="175"/>
                  <a:pt x="183" y="175"/>
                  <a:pt x="183" y="175"/>
                </a:cubicBezTo>
                <a:cubicBezTo>
                  <a:pt x="182" y="175"/>
                  <a:pt x="182" y="175"/>
                  <a:pt x="182" y="175"/>
                </a:cubicBezTo>
                <a:cubicBezTo>
                  <a:pt x="182" y="175"/>
                  <a:pt x="182" y="176"/>
                  <a:pt x="183" y="175"/>
                </a:cubicBezTo>
                <a:close/>
                <a:moveTo>
                  <a:pt x="23" y="176"/>
                </a:moveTo>
                <a:cubicBezTo>
                  <a:pt x="23" y="176"/>
                  <a:pt x="23" y="175"/>
                  <a:pt x="22" y="175"/>
                </a:cubicBezTo>
                <a:cubicBezTo>
                  <a:pt x="22" y="176"/>
                  <a:pt x="22" y="176"/>
                  <a:pt x="21" y="177"/>
                </a:cubicBezTo>
                <a:cubicBezTo>
                  <a:pt x="22" y="177"/>
                  <a:pt x="22" y="176"/>
                  <a:pt x="23" y="176"/>
                </a:cubicBezTo>
                <a:close/>
                <a:moveTo>
                  <a:pt x="150" y="176"/>
                </a:moveTo>
                <a:cubicBezTo>
                  <a:pt x="150" y="176"/>
                  <a:pt x="150" y="175"/>
                  <a:pt x="149" y="175"/>
                </a:cubicBezTo>
                <a:cubicBezTo>
                  <a:pt x="149" y="177"/>
                  <a:pt x="149" y="177"/>
                  <a:pt x="149" y="177"/>
                </a:cubicBezTo>
                <a:cubicBezTo>
                  <a:pt x="150" y="176"/>
                  <a:pt x="150" y="176"/>
                  <a:pt x="150" y="176"/>
                </a:cubicBezTo>
                <a:close/>
                <a:moveTo>
                  <a:pt x="169" y="175"/>
                </a:moveTo>
                <a:cubicBezTo>
                  <a:pt x="168" y="175"/>
                  <a:pt x="168" y="175"/>
                  <a:pt x="168" y="175"/>
                </a:cubicBezTo>
                <a:cubicBezTo>
                  <a:pt x="165" y="178"/>
                  <a:pt x="162" y="180"/>
                  <a:pt x="158" y="181"/>
                </a:cubicBezTo>
                <a:cubicBezTo>
                  <a:pt x="162" y="180"/>
                  <a:pt x="166" y="178"/>
                  <a:pt x="169" y="175"/>
                </a:cubicBezTo>
                <a:close/>
                <a:moveTo>
                  <a:pt x="179" y="177"/>
                </a:moveTo>
                <a:cubicBezTo>
                  <a:pt x="180" y="177"/>
                  <a:pt x="180" y="176"/>
                  <a:pt x="180" y="176"/>
                </a:cubicBezTo>
                <a:cubicBezTo>
                  <a:pt x="179" y="177"/>
                  <a:pt x="179" y="177"/>
                  <a:pt x="179" y="177"/>
                </a:cubicBezTo>
                <a:cubicBezTo>
                  <a:pt x="180" y="177"/>
                  <a:pt x="180" y="177"/>
                  <a:pt x="180" y="177"/>
                </a:cubicBezTo>
                <a:cubicBezTo>
                  <a:pt x="181" y="177"/>
                  <a:pt x="182" y="177"/>
                  <a:pt x="182" y="176"/>
                </a:cubicBezTo>
                <a:cubicBezTo>
                  <a:pt x="181" y="176"/>
                  <a:pt x="180" y="177"/>
                  <a:pt x="179" y="177"/>
                </a:cubicBezTo>
                <a:close/>
                <a:moveTo>
                  <a:pt x="184" y="176"/>
                </a:moveTo>
                <a:cubicBezTo>
                  <a:pt x="182" y="177"/>
                  <a:pt x="182" y="177"/>
                  <a:pt x="182" y="177"/>
                </a:cubicBezTo>
                <a:cubicBezTo>
                  <a:pt x="184" y="176"/>
                  <a:pt x="184" y="176"/>
                  <a:pt x="184" y="176"/>
                </a:cubicBezTo>
                <a:close/>
                <a:moveTo>
                  <a:pt x="14" y="177"/>
                </a:moveTo>
                <a:cubicBezTo>
                  <a:pt x="14" y="177"/>
                  <a:pt x="13" y="177"/>
                  <a:pt x="13" y="177"/>
                </a:cubicBezTo>
                <a:cubicBezTo>
                  <a:pt x="13" y="178"/>
                  <a:pt x="12" y="178"/>
                  <a:pt x="13" y="178"/>
                </a:cubicBezTo>
                <a:cubicBezTo>
                  <a:pt x="14" y="178"/>
                  <a:pt x="14" y="177"/>
                  <a:pt x="14" y="177"/>
                </a:cubicBezTo>
                <a:close/>
                <a:moveTo>
                  <a:pt x="147" y="177"/>
                </a:moveTo>
                <a:cubicBezTo>
                  <a:pt x="146" y="176"/>
                  <a:pt x="146" y="179"/>
                  <a:pt x="146" y="178"/>
                </a:cubicBezTo>
                <a:cubicBezTo>
                  <a:pt x="146" y="178"/>
                  <a:pt x="147" y="178"/>
                  <a:pt x="147" y="177"/>
                </a:cubicBezTo>
                <a:close/>
                <a:moveTo>
                  <a:pt x="23" y="179"/>
                </a:moveTo>
                <a:cubicBezTo>
                  <a:pt x="23" y="178"/>
                  <a:pt x="23" y="178"/>
                  <a:pt x="23" y="177"/>
                </a:cubicBezTo>
                <a:cubicBezTo>
                  <a:pt x="21" y="178"/>
                  <a:pt x="23" y="178"/>
                  <a:pt x="23" y="179"/>
                </a:cubicBezTo>
                <a:cubicBezTo>
                  <a:pt x="23" y="179"/>
                  <a:pt x="23" y="179"/>
                  <a:pt x="23" y="179"/>
                </a:cubicBezTo>
                <a:close/>
                <a:moveTo>
                  <a:pt x="140" y="177"/>
                </a:moveTo>
                <a:cubicBezTo>
                  <a:pt x="139" y="177"/>
                  <a:pt x="139" y="177"/>
                  <a:pt x="139" y="177"/>
                </a:cubicBezTo>
                <a:cubicBezTo>
                  <a:pt x="139" y="178"/>
                  <a:pt x="139" y="178"/>
                  <a:pt x="139" y="178"/>
                </a:cubicBezTo>
                <a:cubicBezTo>
                  <a:pt x="139" y="178"/>
                  <a:pt x="140" y="177"/>
                  <a:pt x="140" y="177"/>
                </a:cubicBezTo>
                <a:close/>
                <a:moveTo>
                  <a:pt x="144" y="179"/>
                </a:moveTo>
                <a:cubicBezTo>
                  <a:pt x="144" y="179"/>
                  <a:pt x="145" y="178"/>
                  <a:pt x="145" y="178"/>
                </a:cubicBezTo>
                <a:cubicBezTo>
                  <a:pt x="144" y="179"/>
                  <a:pt x="144" y="179"/>
                  <a:pt x="144" y="179"/>
                </a:cubicBezTo>
                <a:cubicBezTo>
                  <a:pt x="144" y="179"/>
                  <a:pt x="144" y="179"/>
                  <a:pt x="144" y="179"/>
                </a:cubicBezTo>
                <a:close/>
                <a:moveTo>
                  <a:pt x="10" y="178"/>
                </a:moveTo>
                <a:cubicBezTo>
                  <a:pt x="9" y="178"/>
                  <a:pt x="9" y="178"/>
                  <a:pt x="9" y="178"/>
                </a:cubicBezTo>
                <a:cubicBezTo>
                  <a:pt x="10" y="178"/>
                  <a:pt x="10" y="178"/>
                  <a:pt x="10" y="178"/>
                </a:cubicBezTo>
                <a:close/>
                <a:moveTo>
                  <a:pt x="143" y="179"/>
                </a:moveTo>
                <a:cubicBezTo>
                  <a:pt x="142" y="180"/>
                  <a:pt x="142" y="179"/>
                  <a:pt x="142" y="179"/>
                </a:cubicBezTo>
                <a:cubicBezTo>
                  <a:pt x="135" y="181"/>
                  <a:pt x="128" y="183"/>
                  <a:pt x="121" y="184"/>
                </a:cubicBezTo>
                <a:cubicBezTo>
                  <a:pt x="120" y="185"/>
                  <a:pt x="117" y="183"/>
                  <a:pt x="117" y="185"/>
                </a:cubicBezTo>
                <a:cubicBezTo>
                  <a:pt x="117" y="185"/>
                  <a:pt x="118" y="185"/>
                  <a:pt x="119" y="185"/>
                </a:cubicBezTo>
                <a:cubicBezTo>
                  <a:pt x="127" y="184"/>
                  <a:pt x="136" y="182"/>
                  <a:pt x="143" y="179"/>
                </a:cubicBezTo>
                <a:cubicBezTo>
                  <a:pt x="143" y="179"/>
                  <a:pt x="143" y="179"/>
                  <a:pt x="143" y="179"/>
                </a:cubicBezTo>
                <a:cubicBezTo>
                  <a:pt x="143" y="179"/>
                  <a:pt x="143" y="179"/>
                  <a:pt x="143" y="179"/>
                </a:cubicBezTo>
                <a:close/>
                <a:moveTo>
                  <a:pt x="23" y="180"/>
                </a:moveTo>
                <a:cubicBezTo>
                  <a:pt x="23" y="179"/>
                  <a:pt x="22" y="179"/>
                  <a:pt x="22" y="179"/>
                </a:cubicBezTo>
                <a:cubicBezTo>
                  <a:pt x="21" y="180"/>
                  <a:pt x="23" y="180"/>
                  <a:pt x="22" y="180"/>
                </a:cubicBezTo>
                <a:cubicBezTo>
                  <a:pt x="23" y="181"/>
                  <a:pt x="23" y="180"/>
                  <a:pt x="23" y="180"/>
                </a:cubicBezTo>
                <a:close/>
                <a:moveTo>
                  <a:pt x="176" y="180"/>
                </a:moveTo>
                <a:cubicBezTo>
                  <a:pt x="176" y="180"/>
                  <a:pt x="175" y="181"/>
                  <a:pt x="175" y="181"/>
                </a:cubicBezTo>
                <a:cubicBezTo>
                  <a:pt x="176" y="180"/>
                  <a:pt x="176" y="180"/>
                  <a:pt x="176" y="180"/>
                </a:cubicBezTo>
                <a:close/>
                <a:moveTo>
                  <a:pt x="82" y="180"/>
                </a:moveTo>
                <a:cubicBezTo>
                  <a:pt x="83" y="181"/>
                  <a:pt x="83" y="181"/>
                  <a:pt x="83" y="181"/>
                </a:cubicBezTo>
                <a:cubicBezTo>
                  <a:pt x="82" y="180"/>
                  <a:pt x="82" y="180"/>
                  <a:pt x="82" y="180"/>
                </a:cubicBezTo>
                <a:close/>
                <a:moveTo>
                  <a:pt x="174" y="182"/>
                </a:moveTo>
                <a:cubicBezTo>
                  <a:pt x="173" y="182"/>
                  <a:pt x="173" y="182"/>
                  <a:pt x="173" y="182"/>
                </a:cubicBezTo>
                <a:cubicBezTo>
                  <a:pt x="172" y="181"/>
                  <a:pt x="170" y="183"/>
                  <a:pt x="170" y="183"/>
                </a:cubicBezTo>
                <a:cubicBezTo>
                  <a:pt x="170" y="184"/>
                  <a:pt x="171" y="184"/>
                  <a:pt x="171" y="184"/>
                </a:cubicBezTo>
                <a:cubicBezTo>
                  <a:pt x="172" y="183"/>
                  <a:pt x="174" y="183"/>
                  <a:pt x="174" y="182"/>
                </a:cubicBezTo>
                <a:close/>
                <a:moveTo>
                  <a:pt x="158" y="182"/>
                </a:moveTo>
                <a:cubicBezTo>
                  <a:pt x="157" y="182"/>
                  <a:pt x="156" y="183"/>
                  <a:pt x="156" y="183"/>
                </a:cubicBezTo>
                <a:cubicBezTo>
                  <a:pt x="157" y="183"/>
                  <a:pt x="157" y="182"/>
                  <a:pt x="158" y="182"/>
                </a:cubicBezTo>
                <a:close/>
                <a:moveTo>
                  <a:pt x="29" y="185"/>
                </a:moveTo>
                <a:cubicBezTo>
                  <a:pt x="28" y="184"/>
                  <a:pt x="27" y="183"/>
                  <a:pt x="27" y="183"/>
                </a:cubicBezTo>
                <a:cubicBezTo>
                  <a:pt x="27" y="184"/>
                  <a:pt x="28" y="184"/>
                  <a:pt x="29" y="185"/>
                </a:cubicBezTo>
                <a:close/>
                <a:moveTo>
                  <a:pt x="18" y="183"/>
                </a:moveTo>
                <a:cubicBezTo>
                  <a:pt x="18" y="183"/>
                  <a:pt x="18" y="183"/>
                  <a:pt x="18" y="183"/>
                </a:cubicBezTo>
                <a:cubicBezTo>
                  <a:pt x="18" y="184"/>
                  <a:pt x="18" y="184"/>
                  <a:pt x="18" y="184"/>
                </a:cubicBezTo>
                <a:cubicBezTo>
                  <a:pt x="18" y="184"/>
                  <a:pt x="18" y="184"/>
                  <a:pt x="18" y="183"/>
                </a:cubicBezTo>
                <a:close/>
                <a:moveTo>
                  <a:pt x="148" y="186"/>
                </a:moveTo>
                <a:cubicBezTo>
                  <a:pt x="150" y="185"/>
                  <a:pt x="153" y="185"/>
                  <a:pt x="154" y="183"/>
                </a:cubicBezTo>
                <a:cubicBezTo>
                  <a:pt x="151" y="185"/>
                  <a:pt x="148" y="185"/>
                  <a:pt x="146" y="187"/>
                </a:cubicBezTo>
                <a:cubicBezTo>
                  <a:pt x="148" y="186"/>
                  <a:pt x="148" y="186"/>
                  <a:pt x="148" y="186"/>
                </a:cubicBezTo>
                <a:close/>
                <a:moveTo>
                  <a:pt x="169" y="184"/>
                </a:moveTo>
                <a:cubicBezTo>
                  <a:pt x="168" y="184"/>
                  <a:pt x="168" y="184"/>
                  <a:pt x="167" y="185"/>
                </a:cubicBezTo>
                <a:cubicBezTo>
                  <a:pt x="168" y="185"/>
                  <a:pt x="167" y="186"/>
                  <a:pt x="168" y="186"/>
                </a:cubicBezTo>
                <a:cubicBezTo>
                  <a:pt x="169" y="186"/>
                  <a:pt x="169" y="186"/>
                  <a:pt x="169" y="186"/>
                </a:cubicBezTo>
                <a:cubicBezTo>
                  <a:pt x="168" y="185"/>
                  <a:pt x="168" y="185"/>
                  <a:pt x="168" y="185"/>
                </a:cubicBezTo>
                <a:cubicBezTo>
                  <a:pt x="168" y="184"/>
                  <a:pt x="169" y="184"/>
                  <a:pt x="169" y="184"/>
                </a:cubicBezTo>
                <a:close/>
                <a:moveTo>
                  <a:pt x="175" y="185"/>
                </a:moveTo>
                <a:cubicBezTo>
                  <a:pt x="172" y="187"/>
                  <a:pt x="172" y="187"/>
                  <a:pt x="172" y="187"/>
                </a:cubicBezTo>
                <a:cubicBezTo>
                  <a:pt x="175" y="185"/>
                  <a:pt x="175" y="185"/>
                  <a:pt x="175" y="185"/>
                </a:cubicBezTo>
                <a:close/>
                <a:moveTo>
                  <a:pt x="116" y="185"/>
                </a:moveTo>
                <a:cubicBezTo>
                  <a:pt x="115" y="185"/>
                  <a:pt x="114" y="185"/>
                  <a:pt x="114" y="186"/>
                </a:cubicBezTo>
                <a:cubicBezTo>
                  <a:pt x="114" y="186"/>
                  <a:pt x="115" y="186"/>
                  <a:pt x="116" y="185"/>
                </a:cubicBezTo>
                <a:close/>
                <a:moveTo>
                  <a:pt x="167" y="187"/>
                </a:moveTo>
                <a:cubicBezTo>
                  <a:pt x="167" y="186"/>
                  <a:pt x="166" y="186"/>
                  <a:pt x="166" y="185"/>
                </a:cubicBezTo>
                <a:cubicBezTo>
                  <a:pt x="167" y="187"/>
                  <a:pt x="167" y="187"/>
                  <a:pt x="167" y="187"/>
                </a:cubicBezTo>
                <a:close/>
                <a:moveTo>
                  <a:pt x="80" y="187"/>
                </a:moveTo>
                <a:cubicBezTo>
                  <a:pt x="79" y="186"/>
                  <a:pt x="79" y="186"/>
                  <a:pt x="79" y="186"/>
                </a:cubicBezTo>
                <a:cubicBezTo>
                  <a:pt x="78" y="186"/>
                  <a:pt x="78" y="186"/>
                  <a:pt x="78" y="186"/>
                </a:cubicBezTo>
                <a:cubicBezTo>
                  <a:pt x="80" y="187"/>
                  <a:pt x="80" y="187"/>
                  <a:pt x="80" y="187"/>
                </a:cubicBezTo>
                <a:close/>
                <a:moveTo>
                  <a:pt x="111" y="186"/>
                </a:moveTo>
                <a:cubicBezTo>
                  <a:pt x="110" y="186"/>
                  <a:pt x="110" y="186"/>
                  <a:pt x="110" y="186"/>
                </a:cubicBezTo>
                <a:cubicBezTo>
                  <a:pt x="110" y="186"/>
                  <a:pt x="110" y="186"/>
                  <a:pt x="111" y="186"/>
                </a:cubicBezTo>
                <a:close/>
                <a:moveTo>
                  <a:pt x="28" y="186"/>
                </a:moveTo>
                <a:cubicBezTo>
                  <a:pt x="27" y="186"/>
                  <a:pt x="27" y="186"/>
                  <a:pt x="27" y="186"/>
                </a:cubicBezTo>
                <a:cubicBezTo>
                  <a:pt x="28" y="187"/>
                  <a:pt x="28" y="187"/>
                  <a:pt x="28" y="187"/>
                </a:cubicBezTo>
                <a:cubicBezTo>
                  <a:pt x="28" y="186"/>
                  <a:pt x="28" y="186"/>
                  <a:pt x="28" y="186"/>
                </a:cubicBezTo>
                <a:close/>
                <a:moveTo>
                  <a:pt x="166" y="187"/>
                </a:moveTo>
                <a:cubicBezTo>
                  <a:pt x="165" y="187"/>
                  <a:pt x="165" y="187"/>
                  <a:pt x="165" y="188"/>
                </a:cubicBezTo>
                <a:cubicBezTo>
                  <a:pt x="165" y="187"/>
                  <a:pt x="166" y="188"/>
                  <a:pt x="166" y="187"/>
                </a:cubicBezTo>
                <a:close/>
                <a:moveTo>
                  <a:pt x="38" y="188"/>
                </a:moveTo>
                <a:cubicBezTo>
                  <a:pt x="37" y="187"/>
                  <a:pt x="37" y="187"/>
                  <a:pt x="37" y="187"/>
                </a:cubicBezTo>
                <a:cubicBezTo>
                  <a:pt x="37" y="187"/>
                  <a:pt x="37" y="187"/>
                  <a:pt x="37" y="187"/>
                </a:cubicBezTo>
                <a:cubicBezTo>
                  <a:pt x="38" y="188"/>
                  <a:pt x="38" y="188"/>
                  <a:pt x="38" y="188"/>
                </a:cubicBezTo>
                <a:close/>
                <a:moveTo>
                  <a:pt x="83" y="189"/>
                </a:moveTo>
                <a:cubicBezTo>
                  <a:pt x="83" y="188"/>
                  <a:pt x="82" y="188"/>
                  <a:pt x="82" y="188"/>
                </a:cubicBezTo>
                <a:cubicBezTo>
                  <a:pt x="82" y="189"/>
                  <a:pt x="82" y="189"/>
                  <a:pt x="82" y="189"/>
                </a:cubicBezTo>
                <a:cubicBezTo>
                  <a:pt x="83" y="189"/>
                  <a:pt x="83" y="189"/>
                  <a:pt x="83" y="189"/>
                </a:cubicBezTo>
                <a:close/>
                <a:moveTo>
                  <a:pt x="169" y="188"/>
                </a:moveTo>
                <a:cubicBezTo>
                  <a:pt x="168" y="188"/>
                  <a:pt x="168" y="188"/>
                  <a:pt x="168" y="189"/>
                </a:cubicBezTo>
                <a:cubicBezTo>
                  <a:pt x="168" y="189"/>
                  <a:pt x="169" y="188"/>
                  <a:pt x="169" y="188"/>
                </a:cubicBezTo>
                <a:close/>
                <a:moveTo>
                  <a:pt x="115" y="188"/>
                </a:moveTo>
                <a:cubicBezTo>
                  <a:pt x="115" y="188"/>
                  <a:pt x="114" y="188"/>
                  <a:pt x="114" y="189"/>
                </a:cubicBezTo>
                <a:cubicBezTo>
                  <a:pt x="114" y="189"/>
                  <a:pt x="115" y="189"/>
                  <a:pt x="115" y="188"/>
                </a:cubicBezTo>
                <a:close/>
                <a:moveTo>
                  <a:pt x="161" y="189"/>
                </a:moveTo>
                <a:cubicBezTo>
                  <a:pt x="162" y="190"/>
                  <a:pt x="163" y="188"/>
                  <a:pt x="163" y="188"/>
                </a:cubicBezTo>
                <a:cubicBezTo>
                  <a:pt x="163" y="189"/>
                  <a:pt x="162" y="189"/>
                  <a:pt x="161" y="189"/>
                </a:cubicBezTo>
                <a:close/>
                <a:moveTo>
                  <a:pt x="33" y="189"/>
                </a:moveTo>
                <a:cubicBezTo>
                  <a:pt x="33" y="188"/>
                  <a:pt x="33" y="188"/>
                  <a:pt x="33" y="188"/>
                </a:cubicBezTo>
                <a:cubicBezTo>
                  <a:pt x="33" y="188"/>
                  <a:pt x="33" y="188"/>
                  <a:pt x="33" y="188"/>
                </a:cubicBezTo>
                <a:cubicBezTo>
                  <a:pt x="33" y="189"/>
                  <a:pt x="33" y="189"/>
                  <a:pt x="33" y="189"/>
                </a:cubicBezTo>
                <a:close/>
                <a:moveTo>
                  <a:pt x="90" y="191"/>
                </a:moveTo>
                <a:cubicBezTo>
                  <a:pt x="84" y="189"/>
                  <a:pt x="84" y="189"/>
                  <a:pt x="84" y="189"/>
                </a:cubicBezTo>
                <a:cubicBezTo>
                  <a:pt x="86" y="190"/>
                  <a:pt x="88" y="190"/>
                  <a:pt x="90" y="191"/>
                </a:cubicBezTo>
                <a:close/>
                <a:moveTo>
                  <a:pt x="160" y="189"/>
                </a:moveTo>
                <a:cubicBezTo>
                  <a:pt x="159" y="189"/>
                  <a:pt x="159" y="189"/>
                  <a:pt x="159" y="189"/>
                </a:cubicBezTo>
                <a:cubicBezTo>
                  <a:pt x="157" y="191"/>
                  <a:pt x="155" y="191"/>
                  <a:pt x="153" y="192"/>
                </a:cubicBezTo>
                <a:cubicBezTo>
                  <a:pt x="149" y="193"/>
                  <a:pt x="144" y="196"/>
                  <a:pt x="140" y="197"/>
                </a:cubicBezTo>
                <a:cubicBezTo>
                  <a:pt x="137" y="197"/>
                  <a:pt x="133" y="198"/>
                  <a:pt x="130" y="199"/>
                </a:cubicBezTo>
                <a:cubicBezTo>
                  <a:pt x="131" y="199"/>
                  <a:pt x="131" y="199"/>
                  <a:pt x="131" y="199"/>
                </a:cubicBezTo>
                <a:cubicBezTo>
                  <a:pt x="136" y="197"/>
                  <a:pt x="143" y="198"/>
                  <a:pt x="148" y="195"/>
                </a:cubicBezTo>
                <a:cubicBezTo>
                  <a:pt x="150" y="194"/>
                  <a:pt x="152" y="194"/>
                  <a:pt x="154" y="192"/>
                </a:cubicBezTo>
                <a:cubicBezTo>
                  <a:pt x="154" y="193"/>
                  <a:pt x="154" y="193"/>
                  <a:pt x="154" y="193"/>
                </a:cubicBezTo>
                <a:cubicBezTo>
                  <a:pt x="155" y="191"/>
                  <a:pt x="156" y="193"/>
                  <a:pt x="157" y="192"/>
                </a:cubicBezTo>
                <a:cubicBezTo>
                  <a:pt x="156" y="192"/>
                  <a:pt x="156" y="191"/>
                  <a:pt x="156" y="191"/>
                </a:cubicBezTo>
                <a:cubicBezTo>
                  <a:pt x="157" y="191"/>
                  <a:pt x="157" y="191"/>
                  <a:pt x="157" y="191"/>
                </a:cubicBezTo>
                <a:cubicBezTo>
                  <a:pt x="158" y="191"/>
                  <a:pt x="159" y="191"/>
                  <a:pt x="159" y="190"/>
                </a:cubicBezTo>
                <a:cubicBezTo>
                  <a:pt x="159" y="189"/>
                  <a:pt x="160" y="190"/>
                  <a:pt x="160" y="189"/>
                </a:cubicBezTo>
                <a:close/>
                <a:moveTo>
                  <a:pt x="78" y="191"/>
                </a:moveTo>
                <a:cubicBezTo>
                  <a:pt x="77" y="190"/>
                  <a:pt x="77" y="189"/>
                  <a:pt x="76" y="190"/>
                </a:cubicBezTo>
                <a:cubicBezTo>
                  <a:pt x="76" y="190"/>
                  <a:pt x="77" y="191"/>
                  <a:pt x="78" y="191"/>
                </a:cubicBezTo>
                <a:close/>
                <a:moveTo>
                  <a:pt x="87" y="193"/>
                </a:moveTo>
                <a:cubicBezTo>
                  <a:pt x="84" y="193"/>
                  <a:pt x="81" y="191"/>
                  <a:pt x="78" y="190"/>
                </a:cubicBezTo>
                <a:cubicBezTo>
                  <a:pt x="79" y="191"/>
                  <a:pt x="79" y="191"/>
                  <a:pt x="79" y="191"/>
                </a:cubicBezTo>
                <a:cubicBezTo>
                  <a:pt x="82" y="191"/>
                  <a:pt x="85" y="194"/>
                  <a:pt x="87" y="194"/>
                </a:cubicBezTo>
                <a:cubicBezTo>
                  <a:pt x="87" y="193"/>
                  <a:pt x="87" y="193"/>
                  <a:pt x="87" y="193"/>
                </a:cubicBezTo>
                <a:close/>
                <a:moveTo>
                  <a:pt x="31" y="190"/>
                </a:moveTo>
                <a:cubicBezTo>
                  <a:pt x="32" y="191"/>
                  <a:pt x="32" y="191"/>
                  <a:pt x="32" y="191"/>
                </a:cubicBezTo>
                <a:cubicBezTo>
                  <a:pt x="31" y="190"/>
                  <a:pt x="31" y="190"/>
                  <a:pt x="31" y="190"/>
                </a:cubicBezTo>
                <a:close/>
                <a:moveTo>
                  <a:pt x="95" y="191"/>
                </a:moveTo>
                <a:cubicBezTo>
                  <a:pt x="94" y="191"/>
                  <a:pt x="94" y="191"/>
                  <a:pt x="94" y="191"/>
                </a:cubicBezTo>
                <a:cubicBezTo>
                  <a:pt x="92" y="191"/>
                  <a:pt x="92" y="190"/>
                  <a:pt x="91" y="191"/>
                </a:cubicBezTo>
                <a:cubicBezTo>
                  <a:pt x="93" y="191"/>
                  <a:pt x="96" y="192"/>
                  <a:pt x="98" y="192"/>
                </a:cubicBezTo>
                <a:cubicBezTo>
                  <a:pt x="95" y="191"/>
                  <a:pt x="95" y="191"/>
                  <a:pt x="95" y="191"/>
                </a:cubicBezTo>
                <a:close/>
                <a:moveTo>
                  <a:pt x="37" y="192"/>
                </a:moveTo>
                <a:cubicBezTo>
                  <a:pt x="36" y="191"/>
                  <a:pt x="35" y="192"/>
                  <a:pt x="34" y="191"/>
                </a:cubicBezTo>
                <a:cubicBezTo>
                  <a:pt x="35" y="192"/>
                  <a:pt x="36" y="192"/>
                  <a:pt x="37" y="192"/>
                </a:cubicBezTo>
                <a:close/>
                <a:moveTo>
                  <a:pt x="78" y="192"/>
                </a:moveTo>
                <a:cubicBezTo>
                  <a:pt x="78" y="192"/>
                  <a:pt x="78" y="192"/>
                  <a:pt x="78" y="192"/>
                </a:cubicBezTo>
                <a:cubicBezTo>
                  <a:pt x="77" y="191"/>
                  <a:pt x="77" y="191"/>
                  <a:pt x="77" y="191"/>
                </a:cubicBezTo>
                <a:cubicBezTo>
                  <a:pt x="78" y="192"/>
                  <a:pt x="78" y="192"/>
                  <a:pt x="78" y="192"/>
                </a:cubicBezTo>
                <a:close/>
                <a:moveTo>
                  <a:pt x="99" y="192"/>
                </a:moveTo>
                <a:cubicBezTo>
                  <a:pt x="100" y="192"/>
                  <a:pt x="100" y="192"/>
                  <a:pt x="100" y="192"/>
                </a:cubicBezTo>
                <a:cubicBezTo>
                  <a:pt x="99" y="192"/>
                  <a:pt x="99" y="192"/>
                  <a:pt x="99" y="192"/>
                </a:cubicBezTo>
                <a:cubicBezTo>
                  <a:pt x="99" y="192"/>
                  <a:pt x="99" y="192"/>
                  <a:pt x="99" y="192"/>
                </a:cubicBezTo>
                <a:close/>
                <a:moveTo>
                  <a:pt x="108" y="192"/>
                </a:moveTo>
                <a:cubicBezTo>
                  <a:pt x="101" y="192"/>
                  <a:pt x="101" y="192"/>
                  <a:pt x="101" y="192"/>
                </a:cubicBezTo>
                <a:cubicBezTo>
                  <a:pt x="102" y="193"/>
                  <a:pt x="105" y="193"/>
                  <a:pt x="108" y="192"/>
                </a:cubicBezTo>
                <a:close/>
                <a:moveTo>
                  <a:pt x="39" y="192"/>
                </a:moveTo>
                <a:cubicBezTo>
                  <a:pt x="39" y="192"/>
                  <a:pt x="39" y="192"/>
                  <a:pt x="39" y="192"/>
                </a:cubicBezTo>
                <a:cubicBezTo>
                  <a:pt x="39" y="192"/>
                  <a:pt x="39" y="192"/>
                  <a:pt x="39" y="192"/>
                </a:cubicBezTo>
                <a:cubicBezTo>
                  <a:pt x="39" y="193"/>
                  <a:pt x="39" y="193"/>
                  <a:pt x="39" y="193"/>
                </a:cubicBezTo>
                <a:cubicBezTo>
                  <a:pt x="39" y="193"/>
                  <a:pt x="39" y="192"/>
                  <a:pt x="39" y="192"/>
                </a:cubicBezTo>
                <a:close/>
                <a:moveTo>
                  <a:pt x="126" y="193"/>
                </a:moveTo>
                <a:cubicBezTo>
                  <a:pt x="126" y="192"/>
                  <a:pt x="126" y="192"/>
                  <a:pt x="126" y="192"/>
                </a:cubicBezTo>
                <a:cubicBezTo>
                  <a:pt x="122" y="192"/>
                  <a:pt x="122" y="192"/>
                  <a:pt x="122" y="192"/>
                </a:cubicBezTo>
                <a:cubicBezTo>
                  <a:pt x="123" y="193"/>
                  <a:pt x="125" y="193"/>
                  <a:pt x="126" y="193"/>
                </a:cubicBezTo>
                <a:close/>
                <a:moveTo>
                  <a:pt x="46" y="193"/>
                </a:moveTo>
                <a:cubicBezTo>
                  <a:pt x="46" y="193"/>
                  <a:pt x="45" y="193"/>
                  <a:pt x="44" y="192"/>
                </a:cubicBezTo>
                <a:cubicBezTo>
                  <a:pt x="44" y="193"/>
                  <a:pt x="44" y="193"/>
                  <a:pt x="44" y="193"/>
                </a:cubicBezTo>
                <a:cubicBezTo>
                  <a:pt x="46" y="193"/>
                  <a:pt x="46" y="193"/>
                  <a:pt x="46" y="193"/>
                </a:cubicBezTo>
                <a:close/>
                <a:moveTo>
                  <a:pt x="111" y="192"/>
                </a:moveTo>
                <a:cubicBezTo>
                  <a:pt x="110" y="192"/>
                  <a:pt x="110" y="193"/>
                  <a:pt x="110" y="193"/>
                </a:cubicBezTo>
                <a:cubicBezTo>
                  <a:pt x="110" y="193"/>
                  <a:pt x="111" y="193"/>
                  <a:pt x="111" y="192"/>
                </a:cubicBezTo>
                <a:close/>
                <a:moveTo>
                  <a:pt x="125" y="192"/>
                </a:moveTo>
                <a:cubicBezTo>
                  <a:pt x="124" y="192"/>
                  <a:pt x="124" y="192"/>
                  <a:pt x="124" y="193"/>
                </a:cubicBezTo>
                <a:cubicBezTo>
                  <a:pt x="124" y="193"/>
                  <a:pt x="125" y="193"/>
                  <a:pt x="125" y="192"/>
                </a:cubicBezTo>
                <a:close/>
                <a:moveTo>
                  <a:pt x="79" y="193"/>
                </a:moveTo>
                <a:cubicBezTo>
                  <a:pt x="79" y="193"/>
                  <a:pt x="79" y="193"/>
                  <a:pt x="78" y="193"/>
                </a:cubicBezTo>
                <a:cubicBezTo>
                  <a:pt x="78" y="193"/>
                  <a:pt x="78" y="193"/>
                  <a:pt x="78" y="193"/>
                </a:cubicBezTo>
                <a:cubicBezTo>
                  <a:pt x="78" y="194"/>
                  <a:pt x="78" y="193"/>
                  <a:pt x="77" y="194"/>
                </a:cubicBezTo>
                <a:cubicBezTo>
                  <a:pt x="77" y="194"/>
                  <a:pt x="78" y="194"/>
                  <a:pt x="78" y="194"/>
                </a:cubicBezTo>
                <a:cubicBezTo>
                  <a:pt x="78" y="194"/>
                  <a:pt x="78" y="194"/>
                  <a:pt x="78" y="194"/>
                </a:cubicBezTo>
                <a:cubicBezTo>
                  <a:pt x="79" y="194"/>
                  <a:pt x="79" y="194"/>
                  <a:pt x="79" y="194"/>
                </a:cubicBezTo>
                <a:cubicBezTo>
                  <a:pt x="79" y="194"/>
                  <a:pt x="79" y="194"/>
                  <a:pt x="78" y="193"/>
                </a:cubicBezTo>
                <a:cubicBezTo>
                  <a:pt x="79" y="193"/>
                  <a:pt x="79" y="193"/>
                  <a:pt x="79" y="193"/>
                </a:cubicBezTo>
                <a:close/>
                <a:moveTo>
                  <a:pt x="157" y="194"/>
                </a:moveTo>
                <a:cubicBezTo>
                  <a:pt x="160" y="193"/>
                  <a:pt x="160" y="193"/>
                  <a:pt x="160" y="193"/>
                </a:cubicBezTo>
                <a:cubicBezTo>
                  <a:pt x="159" y="193"/>
                  <a:pt x="159" y="193"/>
                  <a:pt x="159" y="193"/>
                </a:cubicBezTo>
                <a:cubicBezTo>
                  <a:pt x="157" y="194"/>
                  <a:pt x="157" y="194"/>
                  <a:pt x="157" y="194"/>
                </a:cubicBezTo>
                <a:close/>
                <a:moveTo>
                  <a:pt x="101" y="194"/>
                </a:moveTo>
                <a:cubicBezTo>
                  <a:pt x="100" y="193"/>
                  <a:pt x="100" y="193"/>
                  <a:pt x="100" y="193"/>
                </a:cubicBezTo>
                <a:cubicBezTo>
                  <a:pt x="100" y="194"/>
                  <a:pt x="100" y="194"/>
                  <a:pt x="100" y="194"/>
                </a:cubicBezTo>
                <a:cubicBezTo>
                  <a:pt x="101" y="194"/>
                  <a:pt x="101" y="194"/>
                  <a:pt x="101" y="194"/>
                </a:cubicBezTo>
                <a:close/>
                <a:moveTo>
                  <a:pt x="92" y="194"/>
                </a:moveTo>
                <a:cubicBezTo>
                  <a:pt x="92" y="194"/>
                  <a:pt x="92" y="193"/>
                  <a:pt x="92" y="194"/>
                </a:cubicBezTo>
                <a:cubicBezTo>
                  <a:pt x="92" y="194"/>
                  <a:pt x="92" y="194"/>
                  <a:pt x="92" y="194"/>
                </a:cubicBezTo>
                <a:cubicBezTo>
                  <a:pt x="92" y="194"/>
                  <a:pt x="92" y="194"/>
                  <a:pt x="92" y="194"/>
                </a:cubicBezTo>
                <a:cubicBezTo>
                  <a:pt x="92" y="194"/>
                  <a:pt x="93" y="194"/>
                  <a:pt x="92" y="194"/>
                </a:cubicBezTo>
                <a:close/>
                <a:moveTo>
                  <a:pt x="103" y="194"/>
                </a:moveTo>
                <a:cubicBezTo>
                  <a:pt x="103" y="194"/>
                  <a:pt x="103" y="194"/>
                  <a:pt x="103" y="194"/>
                </a:cubicBezTo>
                <a:cubicBezTo>
                  <a:pt x="102" y="194"/>
                  <a:pt x="102" y="194"/>
                  <a:pt x="102" y="194"/>
                </a:cubicBezTo>
                <a:cubicBezTo>
                  <a:pt x="103" y="194"/>
                  <a:pt x="103" y="194"/>
                  <a:pt x="103" y="194"/>
                </a:cubicBezTo>
                <a:close/>
                <a:moveTo>
                  <a:pt x="75" y="194"/>
                </a:moveTo>
                <a:cubicBezTo>
                  <a:pt x="75" y="194"/>
                  <a:pt x="75" y="194"/>
                  <a:pt x="75" y="194"/>
                </a:cubicBezTo>
                <a:cubicBezTo>
                  <a:pt x="75" y="195"/>
                  <a:pt x="75" y="195"/>
                  <a:pt x="75" y="195"/>
                </a:cubicBezTo>
                <a:cubicBezTo>
                  <a:pt x="75" y="195"/>
                  <a:pt x="75" y="195"/>
                  <a:pt x="75" y="194"/>
                </a:cubicBezTo>
                <a:close/>
                <a:moveTo>
                  <a:pt x="89" y="195"/>
                </a:moveTo>
                <a:cubicBezTo>
                  <a:pt x="89" y="194"/>
                  <a:pt x="89" y="194"/>
                  <a:pt x="88" y="194"/>
                </a:cubicBezTo>
                <a:cubicBezTo>
                  <a:pt x="88" y="195"/>
                  <a:pt x="88" y="195"/>
                  <a:pt x="88" y="195"/>
                </a:cubicBezTo>
                <a:cubicBezTo>
                  <a:pt x="89" y="195"/>
                  <a:pt x="89" y="195"/>
                  <a:pt x="89" y="195"/>
                </a:cubicBezTo>
                <a:close/>
                <a:moveTo>
                  <a:pt x="90" y="195"/>
                </a:moveTo>
                <a:cubicBezTo>
                  <a:pt x="90" y="195"/>
                  <a:pt x="90" y="195"/>
                  <a:pt x="90" y="195"/>
                </a:cubicBezTo>
                <a:cubicBezTo>
                  <a:pt x="90" y="195"/>
                  <a:pt x="90" y="195"/>
                  <a:pt x="90" y="195"/>
                </a:cubicBezTo>
                <a:cubicBezTo>
                  <a:pt x="90" y="195"/>
                  <a:pt x="90" y="195"/>
                  <a:pt x="90" y="195"/>
                </a:cubicBezTo>
                <a:close/>
                <a:moveTo>
                  <a:pt x="92" y="195"/>
                </a:moveTo>
                <a:cubicBezTo>
                  <a:pt x="92" y="195"/>
                  <a:pt x="92" y="195"/>
                  <a:pt x="91" y="195"/>
                </a:cubicBezTo>
                <a:cubicBezTo>
                  <a:pt x="91" y="196"/>
                  <a:pt x="91" y="196"/>
                  <a:pt x="91" y="196"/>
                </a:cubicBezTo>
                <a:cubicBezTo>
                  <a:pt x="92" y="196"/>
                  <a:pt x="92" y="196"/>
                  <a:pt x="92" y="196"/>
                </a:cubicBezTo>
                <a:cubicBezTo>
                  <a:pt x="92" y="196"/>
                  <a:pt x="92" y="196"/>
                  <a:pt x="92" y="195"/>
                </a:cubicBezTo>
                <a:close/>
                <a:moveTo>
                  <a:pt x="93" y="196"/>
                </a:moveTo>
                <a:cubicBezTo>
                  <a:pt x="93" y="196"/>
                  <a:pt x="93" y="196"/>
                  <a:pt x="93" y="196"/>
                </a:cubicBezTo>
                <a:cubicBezTo>
                  <a:pt x="93" y="196"/>
                  <a:pt x="93" y="196"/>
                  <a:pt x="93" y="196"/>
                </a:cubicBezTo>
                <a:cubicBezTo>
                  <a:pt x="93" y="196"/>
                  <a:pt x="93" y="196"/>
                  <a:pt x="93" y="196"/>
                </a:cubicBezTo>
                <a:cubicBezTo>
                  <a:pt x="93" y="196"/>
                  <a:pt x="93" y="196"/>
                  <a:pt x="93" y="196"/>
                </a:cubicBezTo>
                <a:close/>
                <a:moveTo>
                  <a:pt x="41" y="197"/>
                </a:moveTo>
                <a:cubicBezTo>
                  <a:pt x="40" y="196"/>
                  <a:pt x="39" y="196"/>
                  <a:pt x="38" y="196"/>
                </a:cubicBezTo>
                <a:cubicBezTo>
                  <a:pt x="38" y="197"/>
                  <a:pt x="38" y="197"/>
                  <a:pt x="38" y="197"/>
                </a:cubicBezTo>
                <a:cubicBezTo>
                  <a:pt x="39" y="197"/>
                  <a:pt x="40" y="198"/>
                  <a:pt x="41" y="197"/>
                </a:cubicBezTo>
                <a:close/>
                <a:moveTo>
                  <a:pt x="98" y="196"/>
                </a:moveTo>
                <a:cubicBezTo>
                  <a:pt x="98" y="196"/>
                  <a:pt x="98" y="196"/>
                  <a:pt x="98" y="196"/>
                </a:cubicBezTo>
                <a:cubicBezTo>
                  <a:pt x="98" y="196"/>
                  <a:pt x="98" y="196"/>
                  <a:pt x="98" y="196"/>
                </a:cubicBezTo>
                <a:close/>
                <a:moveTo>
                  <a:pt x="95" y="196"/>
                </a:moveTo>
                <a:cubicBezTo>
                  <a:pt x="95" y="196"/>
                  <a:pt x="94" y="196"/>
                  <a:pt x="94" y="196"/>
                </a:cubicBezTo>
                <a:cubicBezTo>
                  <a:pt x="94" y="196"/>
                  <a:pt x="94" y="196"/>
                  <a:pt x="94" y="196"/>
                </a:cubicBezTo>
                <a:cubicBezTo>
                  <a:pt x="95" y="196"/>
                  <a:pt x="95" y="196"/>
                  <a:pt x="95" y="196"/>
                </a:cubicBezTo>
                <a:cubicBezTo>
                  <a:pt x="95" y="196"/>
                  <a:pt x="95" y="196"/>
                  <a:pt x="95" y="196"/>
                </a:cubicBezTo>
                <a:close/>
                <a:moveTo>
                  <a:pt x="76" y="197"/>
                </a:moveTo>
                <a:cubicBezTo>
                  <a:pt x="76" y="197"/>
                  <a:pt x="76" y="196"/>
                  <a:pt x="75" y="197"/>
                </a:cubicBezTo>
                <a:cubicBezTo>
                  <a:pt x="75" y="197"/>
                  <a:pt x="75" y="197"/>
                  <a:pt x="75" y="197"/>
                </a:cubicBezTo>
                <a:cubicBezTo>
                  <a:pt x="76" y="197"/>
                  <a:pt x="76" y="197"/>
                  <a:pt x="76" y="197"/>
                </a:cubicBezTo>
                <a:close/>
                <a:moveTo>
                  <a:pt x="98" y="197"/>
                </a:moveTo>
                <a:cubicBezTo>
                  <a:pt x="96" y="197"/>
                  <a:pt x="96" y="197"/>
                  <a:pt x="96" y="197"/>
                </a:cubicBezTo>
                <a:cubicBezTo>
                  <a:pt x="96" y="197"/>
                  <a:pt x="98" y="197"/>
                  <a:pt x="98" y="197"/>
                </a:cubicBezTo>
                <a:close/>
                <a:moveTo>
                  <a:pt x="48" y="199"/>
                </a:moveTo>
                <a:cubicBezTo>
                  <a:pt x="48" y="198"/>
                  <a:pt x="48" y="199"/>
                  <a:pt x="47" y="198"/>
                </a:cubicBezTo>
                <a:cubicBezTo>
                  <a:pt x="48" y="199"/>
                  <a:pt x="48" y="199"/>
                  <a:pt x="48" y="199"/>
                </a:cubicBezTo>
                <a:cubicBezTo>
                  <a:pt x="48" y="199"/>
                  <a:pt x="48" y="199"/>
                  <a:pt x="48" y="199"/>
                </a:cubicBezTo>
                <a:close/>
                <a:moveTo>
                  <a:pt x="105" y="199"/>
                </a:moveTo>
                <a:cubicBezTo>
                  <a:pt x="106" y="199"/>
                  <a:pt x="106" y="199"/>
                  <a:pt x="106" y="199"/>
                </a:cubicBezTo>
                <a:cubicBezTo>
                  <a:pt x="105" y="199"/>
                  <a:pt x="105" y="199"/>
                  <a:pt x="105" y="199"/>
                </a:cubicBezTo>
                <a:close/>
                <a:moveTo>
                  <a:pt x="95" y="205"/>
                </a:moveTo>
                <a:cubicBezTo>
                  <a:pt x="93" y="205"/>
                  <a:pt x="91" y="206"/>
                  <a:pt x="89" y="205"/>
                </a:cubicBezTo>
                <a:cubicBezTo>
                  <a:pt x="90" y="207"/>
                  <a:pt x="92" y="206"/>
                  <a:pt x="94" y="207"/>
                </a:cubicBezTo>
                <a:cubicBezTo>
                  <a:pt x="100" y="209"/>
                  <a:pt x="107" y="207"/>
                  <a:pt x="114" y="208"/>
                </a:cubicBezTo>
                <a:cubicBezTo>
                  <a:pt x="116" y="208"/>
                  <a:pt x="119" y="208"/>
                  <a:pt x="120" y="208"/>
                </a:cubicBezTo>
                <a:cubicBezTo>
                  <a:pt x="112" y="208"/>
                  <a:pt x="104" y="206"/>
                  <a:pt x="95" y="205"/>
                </a:cubicBezTo>
                <a:close/>
                <a:moveTo>
                  <a:pt x="124" y="207"/>
                </a:moveTo>
                <a:cubicBezTo>
                  <a:pt x="124" y="206"/>
                  <a:pt x="123" y="207"/>
                  <a:pt x="122" y="207"/>
                </a:cubicBezTo>
                <a:cubicBezTo>
                  <a:pt x="122" y="207"/>
                  <a:pt x="122" y="207"/>
                  <a:pt x="122" y="207"/>
                </a:cubicBezTo>
                <a:cubicBezTo>
                  <a:pt x="124" y="207"/>
                  <a:pt x="124" y="207"/>
                  <a:pt x="124" y="207"/>
                </a:cubicBezTo>
                <a:close/>
                <a:moveTo>
                  <a:pt x="122" y="208"/>
                </a:moveTo>
                <a:cubicBezTo>
                  <a:pt x="122" y="208"/>
                  <a:pt x="122" y="208"/>
                  <a:pt x="122" y="208"/>
                </a:cubicBezTo>
                <a:cubicBezTo>
                  <a:pt x="122" y="208"/>
                  <a:pt x="122" y="208"/>
                  <a:pt x="122" y="208"/>
                </a:cubicBezTo>
                <a:cubicBezTo>
                  <a:pt x="122" y="208"/>
                  <a:pt x="122" y="208"/>
                  <a:pt x="122" y="208"/>
                </a:cubicBezTo>
                <a:close/>
                <a:moveTo>
                  <a:pt x="98" y="212"/>
                </a:moveTo>
                <a:cubicBezTo>
                  <a:pt x="99" y="212"/>
                  <a:pt x="99" y="212"/>
                  <a:pt x="99" y="212"/>
                </a:cubicBezTo>
                <a:cubicBezTo>
                  <a:pt x="98" y="212"/>
                  <a:pt x="98" y="212"/>
                  <a:pt x="98" y="212"/>
                </a:cubicBezTo>
                <a:close/>
                <a:moveTo>
                  <a:pt x="154" y="213"/>
                </a:moveTo>
                <a:cubicBezTo>
                  <a:pt x="154" y="213"/>
                  <a:pt x="154" y="213"/>
                  <a:pt x="154" y="213"/>
                </a:cubicBezTo>
                <a:cubicBezTo>
                  <a:pt x="154" y="214"/>
                  <a:pt x="154" y="214"/>
                  <a:pt x="154" y="214"/>
                </a:cubicBezTo>
                <a:cubicBezTo>
                  <a:pt x="154" y="214"/>
                  <a:pt x="154" y="214"/>
                  <a:pt x="154" y="214"/>
                </a:cubicBezTo>
                <a:cubicBezTo>
                  <a:pt x="154" y="214"/>
                  <a:pt x="154" y="213"/>
                  <a:pt x="154" y="213"/>
                </a:cubicBezTo>
                <a:close/>
                <a:moveTo>
                  <a:pt x="95" y="216"/>
                </a:moveTo>
                <a:cubicBezTo>
                  <a:pt x="97" y="216"/>
                  <a:pt x="97" y="216"/>
                  <a:pt x="97" y="216"/>
                </a:cubicBezTo>
                <a:cubicBezTo>
                  <a:pt x="95" y="216"/>
                  <a:pt x="95" y="216"/>
                  <a:pt x="95" y="216"/>
                </a:cubicBezTo>
                <a:cubicBezTo>
                  <a:pt x="95" y="216"/>
                  <a:pt x="95" y="216"/>
                  <a:pt x="95" y="216"/>
                </a:cubicBezTo>
                <a:close/>
                <a:moveTo>
                  <a:pt x="129" y="217"/>
                </a:moveTo>
                <a:cubicBezTo>
                  <a:pt x="129" y="217"/>
                  <a:pt x="129" y="217"/>
                  <a:pt x="129" y="217"/>
                </a:cubicBezTo>
                <a:close/>
              </a:path>
            </a:pathLst>
          </a:custGeom>
          <a:solidFill>
            <a:srgbClr val="404040"/>
          </a:solidFill>
          <a:ln>
            <a:noFill/>
          </a:ln>
          <a:extLst>
            <a:ext uri="{91240B29-F687-4F45-9708-019B960494DF}">
              <a14:hiddenLine xmlns:a14="http://schemas.microsoft.com/office/drawing/2010/main" w="9525">
                <a:solidFill>
                  <a:srgbClr val="000000"/>
                </a:solidFill>
                <a:bevel/>
              </a14:hiddenLine>
            </a:ext>
          </a:extLst>
        </p:spPr>
        <p:txBody>
          <a:bodyPr/>
          <a:p>
            <a:endParaRPr lang="zh-CN" altLang="en-US">
              <a:latin typeface="仿宋" panose="02010609060101010101" charset="-122"/>
              <a:ea typeface="仿宋" panose="02010609060101010101" charset="-122"/>
            </a:endParaRPr>
          </a:p>
        </p:txBody>
      </p:sp>
      <p:sp>
        <p:nvSpPr>
          <p:cNvPr id="3" name="Text Box 14"/>
          <p:cNvSpPr txBox="1">
            <a:spLocks noChangeArrowheads="1"/>
          </p:cNvSpPr>
          <p:nvPr/>
        </p:nvSpPr>
        <p:spPr bwMode="auto">
          <a:xfrm>
            <a:off x="5723890" y="1506220"/>
            <a:ext cx="1212215" cy="94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3" tIns="43637" rIns="87273" bIns="43637">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800" dirty="0" smtClean="0">
                <a:latin typeface="仿宋" panose="02010609060101010101" charset="-122"/>
                <a:ea typeface="仿宋" panose="02010609060101010101" charset="-122"/>
                <a:sym typeface="+mn-ea"/>
              </a:rPr>
              <a:t>响应启动</a:t>
            </a:r>
            <a:endParaRPr lang="zh-CN" altLang="en-US" sz="2800" baseline="0" dirty="0" smtClean="0">
              <a:solidFill>
                <a:srgbClr val="000000"/>
              </a:solidFill>
              <a:latin typeface="仿宋" panose="02010609060101010101" charset="-122"/>
              <a:ea typeface="仿宋" panose="02010609060101010101" charset="-122"/>
              <a:sym typeface="+mn-ea"/>
            </a:endParaRPr>
          </a:p>
        </p:txBody>
      </p:sp>
      <p:pic>
        <p:nvPicPr>
          <p:cNvPr id="4"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20000">
            <a:off x="4245610" y="1844040"/>
            <a:ext cx="749935" cy="584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zjd\Desktop\未标题-1.png"/>
          <p:cNvPicPr>
            <a:picLocks noChangeAspect="1" noChangeArrowheads="1"/>
          </p:cNvPicPr>
          <p:nvPr/>
        </p:nvPicPr>
        <p:blipFill rotWithShape="1">
          <a:blip r:embed="rId7" cstate="screen"/>
          <a:srcRect/>
          <a:stretch>
            <a:fillRect/>
          </a:stretch>
        </p:blipFill>
        <p:spPr bwMode="auto">
          <a:xfrm>
            <a:off x="8780780" y="158750"/>
            <a:ext cx="2121535" cy="1097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zjd\Desktop\未标题-1.png"/>
          <p:cNvPicPr>
            <a:picLocks noChangeAspect="1" noChangeArrowheads="1"/>
          </p:cNvPicPr>
          <p:nvPr/>
        </p:nvPicPr>
        <p:blipFill rotWithShape="1">
          <a:blip r:embed="rId7" cstate="screen"/>
          <a:srcRect/>
          <a:stretch>
            <a:fillRect/>
          </a:stretch>
        </p:blipFill>
        <p:spPr bwMode="auto">
          <a:xfrm>
            <a:off x="8890635" y="1368425"/>
            <a:ext cx="2561590" cy="1475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zjd\Desktop\未标题-1.png"/>
          <p:cNvPicPr>
            <a:picLocks noChangeAspect="1" noChangeArrowheads="1"/>
          </p:cNvPicPr>
          <p:nvPr/>
        </p:nvPicPr>
        <p:blipFill rotWithShape="1">
          <a:blip r:embed="rId7" cstate="screen"/>
          <a:srcRect/>
          <a:stretch>
            <a:fillRect/>
          </a:stretch>
        </p:blipFill>
        <p:spPr bwMode="auto">
          <a:xfrm>
            <a:off x="9038590" y="2794000"/>
            <a:ext cx="2121535" cy="1097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zjd\Desktop\未标题-1.png"/>
          <p:cNvPicPr>
            <a:picLocks noChangeAspect="1" noChangeArrowheads="1"/>
          </p:cNvPicPr>
          <p:nvPr/>
        </p:nvPicPr>
        <p:blipFill rotWithShape="1">
          <a:blip r:embed="rId7" cstate="screen"/>
          <a:srcRect/>
          <a:stretch>
            <a:fillRect/>
          </a:stretch>
        </p:blipFill>
        <p:spPr bwMode="auto">
          <a:xfrm>
            <a:off x="9038590" y="3942715"/>
            <a:ext cx="2121535" cy="10979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zjd\Desktop\未标题-1.png"/>
          <p:cNvPicPr>
            <a:picLocks noChangeAspect="1" noChangeArrowheads="1"/>
          </p:cNvPicPr>
          <p:nvPr/>
        </p:nvPicPr>
        <p:blipFill rotWithShape="1">
          <a:blip r:embed="rId7" cstate="screen"/>
          <a:srcRect/>
          <a:stretch>
            <a:fillRect/>
          </a:stretch>
        </p:blipFill>
        <p:spPr bwMode="auto">
          <a:xfrm>
            <a:off x="7808595" y="5036820"/>
            <a:ext cx="2459990" cy="1250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320000">
            <a:off x="7535545" y="704850"/>
            <a:ext cx="749935" cy="5848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260000">
            <a:off x="7908290" y="3359150"/>
            <a:ext cx="749935" cy="5848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760000">
            <a:off x="7942580" y="2581275"/>
            <a:ext cx="749935" cy="584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500000">
            <a:off x="7984490" y="1795780"/>
            <a:ext cx="749935" cy="584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20000">
            <a:off x="6433185" y="4060190"/>
            <a:ext cx="749935" cy="5848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4"/>
          <p:cNvSpPr txBox="1"/>
          <p:nvPr/>
        </p:nvSpPr>
        <p:spPr>
          <a:xfrm>
            <a:off x="8934451" y="443231"/>
            <a:ext cx="1814829" cy="398780"/>
          </a:xfrm>
          <a:prstGeom prst="rect">
            <a:avLst/>
          </a:prstGeom>
          <a:noFill/>
        </p:spPr>
        <p:txBody>
          <a:bodyPr wrap="square" rtlCol="0">
            <a:spAutoFit/>
          </a:bodyPr>
          <a:p>
            <a:pPr algn="ctr"/>
            <a:r>
              <a:rPr lang="zh-CN" altLang="en-US" sz="2000" dirty="0" smtClean="0">
                <a:latin typeface="仿宋" panose="02010609060101010101" charset="-122"/>
                <a:ea typeface="仿宋" panose="02010609060101010101" charset="-122"/>
              </a:rPr>
              <a:t>响应分级</a:t>
            </a:r>
            <a:endParaRPr lang="zh-CN" altLang="en-US" sz="2000" dirty="0" smtClean="0">
              <a:latin typeface="仿宋" panose="02010609060101010101" charset="-122"/>
              <a:ea typeface="仿宋" panose="02010609060101010101" charset="-122"/>
            </a:endParaRPr>
          </a:p>
        </p:txBody>
      </p:sp>
      <p:sp>
        <p:nvSpPr>
          <p:cNvPr id="17" name="TextBox 34"/>
          <p:cNvSpPr txBox="1"/>
          <p:nvPr/>
        </p:nvSpPr>
        <p:spPr>
          <a:xfrm>
            <a:off x="9191625" y="1635125"/>
            <a:ext cx="1968500" cy="706755"/>
          </a:xfrm>
          <a:prstGeom prst="rect">
            <a:avLst/>
          </a:prstGeom>
          <a:noFill/>
        </p:spPr>
        <p:txBody>
          <a:bodyPr wrap="square" rtlCol="0">
            <a:spAutoFit/>
          </a:bodyPr>
          <a:lstStyle/>
          <a:p>
            <a:pPr algn="ctr"/>
            <a:r>
              <a:rPr lang="zh-CN" altLang="en-US" sz="2000" dirty="0" smtClean="0">
                <a:latin typeface="仿宋" panose="02010609060101010101" charset="-122"/>
                <a:ea typeface="仿宋" panose="02010609060101010101" charset="-122"/>
              </a:rPr>
              <a:t>指挥部应急会议召开</a:t>
            </a:r>
            <a:endParaRPr lang="zh-CN" altLang="en-US" sz="2000" dirty="0" smtClean="0">
              <a:latin typeface="仿宋" panose="02010609060101010101" charset="-122"/>
              <a:ea typeface="仿宋" panose="02010609060101010101" charset="-122"/>
            </a:endParaRPr>
          </a:p>
        </p:txBody>
      </p:sp>
      <p:sp>
        <p:nvSpPr>
          <p:cNvPr id="23" name="TextBox 34"/>
          <p:cNvSpPr txBox="1"/>
          <p:nvPr/>
        </p:nvSpPr>
        <p:spPr>
          <a:xfrm>
            <a:off x="9192261" y="3058161"/>
            <a:ext cx="1814829" cy="398780"/>
          </a:xfrm>
          <a:prstGeom prst="rect">
            <a:avLst/>
          </a:prstGeom>
          <a:noFill/>
        </p:spPr>
        <p:txBody>
          <a:bodyPr wrap="square" rtlCol="0">
            <a:spAutoFit/>
          </a:bodyPr>
          <a:p>
            <a:pPr algn="ctr"/>
            <a:r>
              <a:rPr lang="zh-CN" altLang="en-US" sz="2000" dirty="0" smtClean="0">
                <a:latin typeface="仿宋" panose="02010609060101010101" charset="-122"/>
                <a:ea typeface="仿宋" panose="02010609060101010101" charset="-122"/>
              </a:rPr>
              <a:t>信息上报</a:t>
            </a:r>
            <a:endParaRPr lang="zh-CN" altLang="en-US" sz="2000" dirty="0" smtClean="0">
              <a:latin typeface="仿宋" panose="02010609060101010101" charset="-122"/>
              <a:ea typeface="仿宋" panose="02010609060101010101" charset="-122"/>
            </a:endParaRPr>
          </a:p>
        </p:txBody>
      </p:sp>
      <p:sp>
        <p:nvSpPr>
          <p:cNvPr id="24" name="TextBox 34"/>
          <p:cNvSpPr txBox="1"/>
          <p:nvPr/>
        </p:nvSpPr>
        <p:spPr>
          <a:xfrm>
            <a:off x="8079105" y="5232400"/>
            <a:ext cx="1796415" cy="706755"/>
          </a:xfrm>
          <a:prstGeom prst="rect">
            <a:avLst/>
          </a:prstGeom>
          <a:noFill/>
        </p:spPr>
        <p:txBody>
          <a:bodyPr wrap="square" rtlCol="0">
            <a:spAutoFit/>
          </a:bodyPr>
          <a:p>
            <a:pPr algn="ctr"/>
            <a:r>
              <a:rPr lang="zh-CN" altLang="en-US" sz="2000" dirty="0" smtClean="0">
                <a:latin typeface="仿宋" panose="02010609060101010101" charset="-122"/>
                <a:ea typeface="仿宋" panose="02010609060101010101" charset="-122"/>
              </a:rPr>
              <a:t>信息公开及新闻发布</a:t>
            </a:r>
            <a:endParaRPr lang="zh-CN" altLang="en-US" sz="2000" dirty="0" smtClean="0">
              <a:latin typeface="仿宋" panose="02010609060101010101" charset="-122"/>
              <a:ea typeface="仿宋" panose="02010609060101010101" charset="-122"/>
            </a:endParaRPr>
          </a:p>
        </p:txBody>
      </p:sp>
      <p:sp>
        <p:nvSpPr>
          <p:cNvPr id="25" name="TextBox 34"/>
          <p:cNvSpPr txBox="1"/>
          <p:nvPr/>
        </p:nvSpPr>
        <p:spPr>
          <a:xfrm>
            <a:off x="9275446" y="4234181"/>
            <a:ext cx="1814829" cy="398780"/>
          </a:xfrm>
          <a:prstGeom prst="rect">
            <a:avLst/>
          </a:prstGeom>
          <a:noFill/>
        </p:spPr>
        <p:txBody>
          <a:bodyPr wrap="square" rtlCol="0">
            <a:spAutoFit/>
          </a:bodyPr>
          <a:p>
            <a:pPr algn="ctr"/>
            <a:r>
              <a:rPr lang="zh-CN" altLang="en-US" sz="2000" dirty="0" smtClean="0">
                <a:latin typeface="仿宋" panose="02010609060101010101" charset="-122"/>
                <a:ea typeface="仿宋" panose="02010609060101010101" charset="-122"/>
              </a:rPr>
              <a:t>资源协调</a:t>
            </a:r>
            <a:endParaRPr lang="zh-CN" altLang="en-US" sz="2000" dirty="0" smtClean="0">
              <a:latin typeface="仿宋" panose="02010609060101010101" charset="-122"/>
              <a:ea typeface="仿宋" panose="02010609060101010101" charset="-122"/>
            </a:endParaRPr>
          </a:p>
        </p:txBody>
      </p:sp>
      <p:pic>
        <p:nvPicPr>
          <p:cNvPr id="41" name="Picture 2" descr="C:\Users\zjd\Desktop\未标题-1.png"/>
          <p:cNvPicPr>
            <a:picLocks noChangeAspect="1" noChangeArrowheads="1"/>
          </p:cNvPicPr>
          <p:nvPr/>
        </p:nvPicPr>
        <p:blipFill rotWithShape="1">
          <a:blip r:embed="rId7" cstate="screen"/>
          <a:srcRect/>
          <a:stretch>
            <a:fillRect/>
          </a:stretch>
        </p:blipFill>
        <p:spPr bwMode="auto">
          <a:xfrm>
            <a:off x="5452110" y="4969510"/>
            <a:ext cx="2495550" cy="131762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34"/>
          <p:cNvSpPr txBox="1"/>
          <p:nvPr/>
        </p:nvSpPr>
        <p:spPr>
          <a:xfrm>
            <a:off x="5801996" y="5232401"/>
            <a:ext cx="1814829" cy="706755"/>
          </a:xfrm>
          <a:prstGeom prst="rect">
            <a:avLst/>
          </a:prstGeom>
          <a:noFill/>
        </p:spPr>
        <p:txBody>
          <a:bodyPr wrap="square" rtlCol="0">
            <a:spAutoFit/>
          </a:bodyPr>
          <a:p>
            <a:pPr algn="ctr"/>
            <a:r>
              <a:rPr lang="zh-CN" altLang="en-US" sz="2000" dirty="0" smtClean="0">
                <a:latin typeface="仿宋" panose="02010609060101010101" charset="-122"/>
                <a:ea typeface="仿宋" panose="02010609060101010101" charset="-122"/>
              </a:rPr>
              <a:t>后勤及财力保障</a:t>
            </a:r>
            <a:endParaRPr lang="zh-CN" altLang="en-US" sz="2000" dirty="0" smtClean="0">
              <a:latin typeface="仿宋" panose="02010609060101010101" charset="-122"/>
              <a:ea typeface="仿宋" panose="02010609060101010101" charset="-122"/>
            </a:endParaRPr>
          </a:p>
        </p:txBody>
      </p:sp>
      <p:pic>
        <p:nvPicPr>
          <p:cNvPr id="44"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700000">
            <a:off x="7459345" y="3952875"/>
            <a:ext cx="749935" cy="584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800"/>
                                  </p:stCondLst>
                                  <p:childTnLst>
                                    <p:set>
                                      <p:cBhvr>
                                        <p:cTn id="6" dur="1" fill="hold">
                                          <p:stCondLst>
                                            <p:cond delay="0"/>
                                          </p:stCondLst>
                                        </p:cTn>
                                        <p:tgtEl>
                                          <p:spTgt spid="84"/>
                                        </p:tgtEl>
                                        <p:attrNameLst>
                                          <p:attrName>style.visibility</p:attrName>
                                        </p:attrNameLst>
                                      </p:cBhvr>
                                      <p:to>
                                        <p:strVal val="visible"/>
                                      </p:to>
                                    </p:set>
                                    <p:animEffect>
                                      <p:cBhvr>
                                        <p:cTn id="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20296" y="125695"/>
            <a:ext cx="1740863" cy="537969"/>
          </a:xfrm>
          <a:prstGeom prst="rect">
            <a:avLst/>
          </a:prstGeom>
        </p:spPr>
      </p:pic>
      <p:sp>
        <p:nvSpPr>
          <p:cNvPr id="37" name="文本框 36"/>
          <p:cNvSpPr txBox="1"/>
          <p:nvPr/>
        </p:nvSpPr>
        <p:spPr>
          <a:xfrm>
            <a:off x="2349192" y="133366"/>
            <a:ext cx="2451925" cy="521970"/>
          </a:xfrm>
          <a:prstGeom prst="rect">
            <a:avLst/>
          </a:prstGeom>
          <a:noFill/>
        </p:spPr>
        <p:txBody>
          <a:bodyPr wrap="square" rtlCol="0">
            <a:spAutoFit/>
          </a:bodyPr>
          <a:lstStyle/>
          <a:p>
            <a:r>
              <a:rPr lang="zh-CN" altLang="en-US" sz="2800" dirty="0">
                <a:latin typeface="仿宋" panose="02010609060101010101" charset="-122"/>
                <a:ea typeface="仿宋" panose="02010609060101010101" charset="-122"/>
              </a:rPr>
              <a:t>五、应急处置</a:t>
            </a:r>
            <a:endParaRPr lang="zh-CN" altLang="en-US" sz="2800" dirty="0">
              <a:latin typeface="仿宋" panose="02010609060101010101" charset="-122"/>
              <a:ea typeface="仿宋" panose="02010609060101010101" charset="-122"/>
            </a:endParaRPr>
          </a:p>
        </p:txBody>
      </p:sp>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7500" y="1304785"/>
            <a:ext cx="4806633" cy="4806633"/>
          </a:xfrm>
          <a:prstGeom prst="rect">
            <a:avLst/>
          </a:prstGeom>
        </p:spPr>
      </p:pic>
      <p:graphicFrame>
        <p:nvGraphicFramePr>
          <p:cNvPr id="41" name="图表 40"/>
          <p:cNvGraphicFramePr/>
          <p:nvPr/>
        </p:nvGraphicFramePr>
        <p:xfrm>
          <a:off x="3880234" y="2097994"/>
          <a:ext cx="4654234" cy="3102823"/>
        </p:xfrm>
        <a:graphic>
          <a:graphicData uri="http://schemas.openxmlformats.org/drawingml/2006/chart">
            <c:chart xmlns:c="http://schemas.openxmlformats.org/drawingml/2006/chart" xmlns:r="http://schemas.openxmlformats.org/officeDocument/2006/relationships" r:id="rId1"/>
          </a:graphicData>
        </a:graphic>
      </p:graphicFrame>
      <p:sp>
        <p:nvSpPr>
          <p:cNvPr id="42" name="文本框 41"/>
          <p:cNvSpPr txBox="1"/>
          <p:nvPr/>
        </p:nvSpPr>
        <p:spPr>
          <a:xfrm>
            <a:off x="2060192" y="1456935"/>
            <a:ext cx="1676058" cy="398780"/>
          </a:xfrm>
          <a:prstGeom prst="rect">
            <a:avLst/>
          </a:prstGeom>
          <a:noFill/>
        </p:spPr>
        <p:txBody>
          <a:bodyPr wrap="square" rtlCol="0">
            <a:spAutoFit/>
          </a:bodyPr>
          <a:lstStyle/>
          <a:p>
            <a:r>
              <a:rPr lang="zh-CN" altLang="en-US" sz="2000" dirty="0">
                <a:latin typeface="仿宋" panose="02010609060101010101" charset="-122"/>
                <a:ea typeface="仿宋" panose="02010609060101010101" charset="-122"/>
              </a:rPr>
              <a:t>先期处置</a:t>
            </a:r>
            <a:endParaRPr lang="zh-CN" altLang="en-US" sz="2000" dirty="0">
              <a:latin typeface="仿宋" panose="02010609060101010101" charset="-122"/>
              <a:ea typeface="仿宋" panose="02010609060101010101" charset="-122"/>
            </a:endParaRPr>
          </a:p>
        </p:txBody>
      </p:sp>
      <p:sp>
        <p:nvSpPr>
          <p:cNvPr id="43" name="文本框 42"/>
          <p:cNvSpPr txBox="1"/>
          <p:nvPr/>
        </p:nvSpPr>
        <p:spPr>
          <a:xfrm>
            <a:off x="420370" y="1979930"/>
            <a:ext cx="3315335" cy="1076325"/>
          </a:xfrm>
          <a:prstGeom prst="rect">
            <a:avLst/>
          </a:prstGeom>
          <a:noFill/>
        </p:spPr>
        <p:txBody>
          <a:bodyPr wrap="square" rtlCol="0">
            <a:spAutoFit/>
          </a:bodyPr>
          <a:lstStyle/>
          <a:p>
            <a:pPr algn="l"/>
            <a:r>
              <a:rPr lang="en-US" altLang="zh-CN" sz="1600" dirty="0">
                <a:solidFill>
                  <a:schemeClr val="tx1">
                    <a:lumMod val="95000"/>
                    <a:lumOff val="5000"/>
                  </a:schemeClr>
                </a:solidFill>
                <a:latin typeface="仿宋" panose="02010609060101010101" charset="-122"/>
                <a:ea typeface="仿宋" panose="02010609060101010101" charset="-122"/>
              </a:rPr>
              <a:t>    </a:t>
            </a:r>
            <a:r>
              <a:rPr lang="zh-CN" altLang="en-US" sz="1600" dirty="0">
                <a:solidFill>
                  <a:schemeClr val="tx1">
                    <a:lumMod val="95000"/>
                    <a:lumOff val="5000"/>
                  </a:schemeClr>
                </a:solidFill>
                <a:latin typeface="仿宋" panose="02010609060101010101" charset="-122"/>
                <a:ea typeface="仿宋" panose="02010609060101010101" charset="-122"/>
              </a:rPr>
              <a:t>迅速控制危险源，在保证安全的前提下组织抢救遇险人员，封锁危险场所，通知可能受到事故影响的单位和个人等。</a:t>
            </a:r>
            <a:endParaRPr lang="zh-CN" altLang="en-US" sz="1600" dirty="0">
              <a:solidFill>
                <a:schemeClr val="tx1">
                  <a:lumMod val="95000"/>
                  <a:lumOff val="5000"/>
                </a:schemeClr>
              </a:solidFill>
              <a:latin typeface="仿宋" panose="02010609060101010101" charset="-122"/>
              <a:ea typeface="仿宋" panose="02010609060101010101" charset="-122"/>
            </a:endParaRPr>
          </a:p>
        </p:txBody>
      </p:sp>
      <p:cxnSp>
        <p:nvCxnSpPr>
          <p:cNvPr id="44" name="直接连接符 43"/>
          <p:cNvCxnSpPr/>
          <p:nvPr/>
        </p:nvCxnSpPr>
        <p:spPr>
          <a:xfrm>
            <a:off x="952500" y="1980155"/>
            <a:ext cx="257175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2043682" y="3128367"/>
            <a:ext cx="1676058" cy="398780"/>
          </a:xfrm>
          <a:prstGeom prst="rect">
            <a:avLst/>
          </a:prstGeom>
          <a:noFill/>
        </p:spPr>
        <p:txBody>
          <a:bodyPr wrap="square" rtlCol="0">
            <a:spAutoFit/>
          </a:bodyPr>
          <a:lstStyle/>
          <a:p>
            <a:r>
              <a:rPr lang="zh-CN" altLang="en-US" sz="2000" dirty="0">
                <a:latin typeface="仿宋" panose="02010609060101010101" charset="-122"/>
                <a:ea typeface="仿宋" panose="02010609060101010101" charset="-122"/>
              </a:rPr>
              <a:t>基本原则</a:t>
            </a:r>
            <a:endParaRPr lang="zh-CN" altLang="en-US" sz="2000" dirty="0">
              <a:latin typeface="仿宋" panose="02010609060101010101" charset="-122"/>
              <a:ea typeface="仿宋" panose="02010609060101010101" charset="-122"/>
            </a:endParaRPr>
          </a:p>
        </p:txBody>
      </p:sp>
      <p:sp>
        <p:nvSpPr>
          <p:cNvPr id="46" name="文本框 45"/>
          <p:cNvSpPr txBox="1"/>
          <p:nvPr/>
        </p:nvSpPr>
        <p:spPr>
          <a:xfrm>
            <a:off x="596516" y="3555702"/>
            <a:ext cx="3139734" cy="337185"/>
          </a:xfrm>
          <a:prstGeom prst="rect">
            <a:avLst/>
          </a:prstGeom>
          <a:noFill/>
        </p:spPr>
        <p:txBody>
          <a:bodyPr wrap="square" rtlCol="0">
            <a:spAutoFit/>
          </a:bodyPr>
          <a:lstStyle/>
          <a:p>
            <a:pPr algn="l"/>
            <a:r>
              <a:rPr lang="en-US" altLang="zh-CN" sz="1600" dirty="0">
                <a:solidFill>
                  <a:schemeClr val="tx1">
                    <a:lumMod val="95000"/>
                    <a:lumOff val="5000"/>
                  </a:schemeClr>
                </a:solidFill>
                <a:latin typeface="仿宋" panose="02010609060101010101" charset="-122"/>
                <a:ea typeface="仿宋" panose="02010609060101010101" charset="-122"/>
              </a:rPr>
              <a:t>    </a:t>
            </a:r>
            <a:r>
              <a:rPr lang="zh-CN" altLang="en-US" sz="1600" dirty="0">
                <a:solidFill>
                  <a:schemeClr val="tx1">
                    <a:lumMod val="95000"/>
                    <a:lumOff val="5000"/>
                  </a:schemeClr>
                </a:solidFill>
                <a:latin typeface="仿宋" panose="02010609060101010101" charset="-122"/>
                <a:ea typeface="仿宋" panose="02010609060101010101" charset="-122"/>
              </a:rPr>
              <a:t>要求迅速、准确、直报。</a:t>
            </a:r>
            <a:endParaRPr lang="zh-CN" altLang="en-US" sz="1600" dirty="0">
              <a:solidFill>
                <a:schemeClr val="tx1">
                  <a:lumMod val="95000"/>
                  <a:lumOff val="5000"/>
                </a:schemeClr>
              </a:solidFill>
              <a:latin typeface="仿宋" panose="02010609060101010101" charset="-122"/>
              <a:ea typeface="仿宋" panose="02010609060101010101" charset="-122"/>
            </a:endParaRPr>
          </a:p>
        </p:txBody>
      </p:sp>
      <p:cxnSp>
        <p:nvCxnSpPr>
          <p:cNvPr id="47" name="直接连接符 46"/>
          <p:cNvCxnSpPr/>
          <p:nvPr/>
        </p:nvCxnSpPr>
        <p:spPr>
          <a:xfrm>
            <a:off x="952500" y="3555702"/>
            <a:ext cx="257175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2043442" y="4525198"/>
            <a:ext cx="1676058" cy="398780"/>
          </a:xfrm>
          <a:prstGeom prst="rect">
            <a:avLst/>
          </a:prstGeom>
          <a:noFill/>
        </p:spPr>
        <p:txBody>
          <a:bodyPr wrap="square" rtlCol="0">
            <a:spAutoFit/>
          </a:bodyPr>
          <a:lstStyle/>
          <a:p>
            <a:r>
              <a:rPr lang="zh-CN" altLang="en-US" sz="2000" dirty="0">
                <a:latin typeface="仿宋" panose="02010609060101010101" charset="-122"/>
                <a:ea typeface="仿宋" panose="02010609060101010101" charset="-122"/>
              </a:rPr>
              <a:t>现场行动</a:t>
            </a:r>
            <a:endParaRPr lang="zh-CN" altLang="en-US" sz="2000" dirty="0">
              <a:latin typeface="仿宋" panose="02010609060101010101" charset="-122"/>
              <a:ea typeface="仿宋" panose="02010609060101010101" charset="-122"/>
            </a:endParaRPr>
          </a:p>
        </p:txBody>
      </p:sp>
      <p:sp>
        <p:nvSpPr>
          <p:cNvPr id="49" name="文本框 48"/>
          <p:cNvSpPr txBox="1"/>
          <p:nvPr/>
        </p:nvSpPr>
        <p:spPr>
          <a:xfrm>
            <a:off x="579766" y="5048418"/>
            <a:ext cx="3139734" cy="1076325"/>
          </a:xfrm>
          <a:prstGeom prst="rect">
            <a:avLst/>
          </a:prstGeom>
          <a:noFill/>
        </p:spPr>
        <p:txBody>
          <a:bodyPr wrap="square" rtlCol="0">
            <a:spAutoFit/>
          </a:bodyPr>
          <a:lstStyle/>
          <a:p>
            <a:pPr algn="l"/>
            <a:r>
              <a:rPr lang="en-US" altLang="zh-CN" sz="1600" dirty="0">
                <a:solidFill>
                  <a:schemeClr val="tx1">
                    <a:lumMod val="95000"/>
                    <a:lumOff val="5000"/>
                  </a:schemeClr>
                </a:solidFill>
                <a:latin typeface="仿宋" panose="02010609060101010101" charset="-122"/>
                <a:ea typeface="仿宋" panose="02010609060101010101" charset="-122"/>
                <a:cs typeface="仿宋" panose="02010609060101010101" charset="-122"/>
              </a:rPr>
              <a:t>    </a:t>
            </a:r>
            <a:r>
              <a:rPr lang="zh-CN" altLang="en-US" sz="1600" dirty="0">
                <a:solidFill>
                  <a:schemeClr val="tx1">
                    <a:lumMod val="95000"/>
                    <a:lumOff val="5000"/>
                  </a:schemeClr>
                </a:solidFill>
                <a:latin typeface="仿宋" panose="02010609060101010101" charset="-122"/>
                <a:ea typeface="仿宋" panose="02010609060101010101" charset="-122"/>
                <a:cs typeface="仿宋" panose="02010609060101010101" charset="-122"/>
              </a:rPr>
              <a:t>区分I级、Ⅱ级、Ⅲ级事故应急响应行动与Ⅳ级事故应急响应行动，并就各级事故作出行动预案。</a:t>
            </a:r>
            <a:endParaRPr lang="zh-CN" altLang="en-US" sz="1600" dirty="0">
              <a:solidFill>
                <a:schemeClr val="tx1">
                  <a:lumMod val="95000"/>
                  <a:lumOff val="5000"/>
                </a:schemeClr>
              </a:solidFill>
              <a:latin typeface="仿宋" panose="02010609060101010101" charset="-122"/>
              <a:ea typeface="仿宋" panose="02010609060101010101" charset="-122"/>
              <a:cs typeface="仿宋" panose="02010609060101010101" charset="-122"/>
            </a:endParaRPr>
          </a:p>
        </p:txBody>
      </p:sp>
      <p:cxnSp>
        <p:nvCxnSpPr>
          <p:cNvPr id="50" name="直接连接符 49"/>
          <p:cNvCxnSpPr/>
          <p:nvPr/>
        </p:nvCxnSpPr>
        <p:spPr>
          <a:xfrm>
            <a:off x="935750" y="5048418"/>
            <a:ext cx="257175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914064" y="782677"/>
            <a:ext cx="1676058" cy="398780"/>
          </a:xfrm>
          <a:prstGeom prst="rect">
            <a:avLst/>
          </a:prstGeom>
          <a:noFill/>
        </p:spPr>
        <p:txBody>
          <a:bodyPr wrap="square" rtlCol="0">
            <a:spAutoFit/>
          </a:bodyPr>
          <a:lstStyle/>
          <a:p>
            <a:r>
              <a:rPr lang="zh-CN" altLang="en-US" sz="2000" dirty="0">
                <a:latin typeface="仿宋" panose="02010609060101010101" charset="-122"/>
                <a:ea typeface="仿宋" panose="02010609060101010101" charset="-122"/>
              </a:rPr>
              <a:t>后期处置</a:t>
            </a:r>
            <a:endParaRPr lang="zh-CN" altLang="en-US" sz="2000" dirty="0">
              <a:latin typeface="仿宋" panose="02010609060101010101" charset="-122"/>
              <a:ea typeface="仿宋" panose="02010609060101010101" charset="-122"/>
            </a:endParaRPr>
          </a:p>
        </p:txBody>
      </p:sp>
      <p:sp>
        <p:nvSpPr>
          <p:cNvPr id="59" name="文本框 58"/>
          <p:cNvSpPr txBox="1"/>
          <p:nvPr/>
        </p:nvSpPr>
        <p:spPr>
          <a:xfrm>
            <a:off x="7914225" y="1456392"/>
            <a:ext cx="3139734" cy="1814830"/>
          </a:xfrm>
          <a:prstGeom prst="rect">
            <a:avLst/>
          </a:prstGeom>
          <a:noFill/>
        </p:spPr>
        <p:txBody>
          <a:bodyPr wrap="square" rtlCol="0">
            <a:spAutoFit/>
          </a:bodyPr>
          <a:lstStyle/>
          <a:p>
            <a:r>
              <a:rPr lang="en-US" altLang="zh-CN" sz="1600" dirty="0">
                <a:solidFill>
                  <a:schemeClr val="tx1">
                    <a:lumMod val="95000"/>
                    <a:lumOff val="5000"/>
                  </a:schemeClr>
                </a:solidFill>
                <a:latin typeface="仿宋" panose="02010609060101010101" charset="-122"/>
                <a:ea typeface="仿宋" panose="02010609060101010101" charset="-122"/>
              </a:rPr>
              <a:t>    </a:t>
            </a:r>
            <a:r>
              <a:rPr lang="zh-CN" altLang="en-US" sz="1600" dirty="0">
                <a:solidFill>
                  <a:schemeClr val="tx1">
                    <a:lumMod val="95000"/>
                    <a:lumOff val="5000"/>
                  </a:schemeClr>
                </a:solidFill>
                <a:latin typeface="仿宋" panose="02010609060101010101" charset="-122"/>
                <a:ea typeface="仿宋" panose="02010609060101010101" charset="-122"/>
              </a:rPr>
              <a:t>事故现场抢险救援工作结束后，由后续处置组负责做好伤亡人员救治、慰问及善后处理工作，及时清理现场。由事故调查组根据事故等级组织专家和各部门对事故进行调查分析，并按规定向社会通报事故相关情况。</a:t>
            </a:r>
            <a:endParaRPr lang="zh-CN" altLang="en-US" sz="1600" dirty="0">
              <a:solidFill>
                <a:schemeClr val="tx1">
                  <a:lumMod val="95000"/>
                  <a:lumOff val="5000"/>
                </a:schemeClr>
              </a:solidFill>
              <a:latin typeface="仿宋" panose="02010609060101010101" charset="-122"/>
              <a:ea typeface="仿宋" panose="02010609060101010101" charset="-122"/>
            </a:endParaRPr>
          </a:p>
        </p:txBody>
      </p:sp>
      <p:cxnSp>
        <p:nvCxnSpPr>
          <p:cNvPr id="60" name="直接连接符 59"/>
          <p:cNvCxnSpPr/>
          <p:nvPr/>
        </p:nvCxnSpPr>
        <p:spPr>
          <a:xfrm>
            <a:off x="7973664" y="1304627"/>
            <a:ext cx="257175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314114" y="3530957"/>
            <a:ext cx="1676058" cy="398780"/>
          </a:xfrm>
          <a:prstGeom prst="rect">
            <a:avLst/>
          </a:prstGeom>
          <a:noFill/>
        </p:spPr>
        <p:txBody>
          <a:bodyPr wrap="square" rtlCol="0">
            <a:spAutoFit/>
          </a:bodyPr>
          <a:p>
            <a:r>
              <a:rPr lang="zh-CN" altLang="en-US" sz="2000" dirty="0">
                <a:latin typeface="仿宋" panose="02010609060101010101" charset="-122"/>
                <a:ea typeface="仿宋" panose="02010609060101010101" charset="-122"/>
              </a:rPr>
              <a:t>隐患处置</a:t>
            </a:r>
            <a:endParaRPr lang="zh-CN" altLang="en-US" sz="2000" dirty="0">
              <a:latin typeface="仿宋" panose="02010609060101010101" charset="-122"/>
              <a:ea typeface="仿宋" panose="02010609060101010101" charset="-122"/>
            </a:endParaRPr>
          </a:p>
        </p:txBody>
      </p:sp>
      <p:cxnSp>
        <p:nvCxnSpPr>
          <p:cNvPr id="3" name="直接连接符 2"/>
          <p:cNvCxnSpPr/>
          <p:nvPr/>
        </p:nvCxnSpPr>
        <p:spPr>
          <a:xfrm>
            <a:off x="8314024" y="4096087"/>
            <a:ext cx="257175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218390" y="4139267"/>
            <a:ext cx="3139734" cy="1568450"/>
          </a:xfrm>
          <a:prstGeom prst="rect">
            <a:avLst/>
          </a:prstGeom>
          <a:noFill/>
        </p:spPr>
        <p:txBody>
          <a:bodyPr wrap="square" rtlCol="0">
            <a:spAutoFit/>
          </a:bodyPr>
          <a:p>
            <a:r>
              <a:rPr lang="en-US" altLang="zh-CN" sz="1600" dirty="0">
                <a:solidFill>
                  <a:schemeClr val="tx1">
                    <a:lumMod val="95000"/>
                    <a:lumOff val="5000"/>
                  </a:schemeClr>
                </a:solidFill>
                <a:latin typeface="仿宋" panose="02010609060101010101" charset="-122"/>
                <a:ea typeface="仿宋" panose="02010609060101010101" charset="-122"/>
              </a:rPr>
              <a:t>    </a:t>
            </a:r>
            <a:r>
              <a:rPr lang="zh-CN" altLang="en-US" sz="1600" dirty="0">
                <a:solidFill>
                  <a:schemeClr val="tx1">
                    <a:lumMod val="95000"/>
                    <a:lumOff val="5000"/>
                  </a:schemeClr>
                </a:solidFill>
                <a:latin typeface="仿宋" panose="02010609060101010101" charset="-122"/>
                <a:ea typeface="仿宋" panose="02010609060101010101" charset="-122"/>
              </a:rPr>
              <a:t>区分经过加固处理仍然可以使用、无法通过加固处理达到安全使用要求、已经出现局部坍塌、断裂等重大安全隐患三类情况，</a:t>
            </a:r>
            <a:r>
              <a:rPr lang="zh-CN" altLang="en-US" sz="1600" dirty="0">
                <a:solidFill>
                  <a:schemeClr val="tx1">
                    <a:lumMod val="95000"/>
                    <a:lumOff val="5000"/>
                  </a:schemeClr>
                </a:solidFill>
                <a:latin typeface="仿宋" panose="02010609060101010101" charset="-122"/>
                <a:ea typeface="仿宋" panose="02010609060101010101" charset="-122"/>
                <a:cs typeface="仿宋" panose="02010609060101010101" charset="-122"/>
                <a:sym typeface="+mn-ea"/>
              </a:rPr>
              <a:t>并就各类情况作出处置预案</a:t>
            </a:r>
            <a:r>
              <a:rPr lang="zh-CN" altLang="en-US" sz="1600" dirty="0">
                <a:solidFill>
                  <a:schemeClr val="tx1">
                    <a:lumMod val="95000"/>
                    <a:lumOff val="5000"/>
                  </a:schemeClr>
                </a:solidFill>
                <a:latin typeface="仿宋" panose="02010609060101010101" charset="-122"/>
                <a:ea typeface="仿宋" panose="02010609060101010101" charset="-122"/>
              </a:rPr>
              <a:t>，以及建立事故隐患报告和奖励机制。</a:t>
            </a:r>
            <a:endParaRPr lang="zh-CN" altLang="en-US" sz="1600" dirty="0">
              <a:solidFill>
                <a:schemeClr val="tx1">
                  <a:lumMod val="95000"/>
                  <a:lumOff val="5000"/>
                </a:scheme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ljZWNlOGUzNGNiZTIzZmYzZGY1NWI3NjE4YzQ0Zm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1217</Words>
  <Application>WPS 演示</Application>
  <PresentationFormat>宽屏</PresentationFormat>
  <Paragraphs>100</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仿宋</vt:lpstr>
      <vt:lpstr>Calibri</vt:lpstr>
      <vt:lpstr>禹卫书法行书简体</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全</dc:creator>
  <cp:lastModifiedBy>钢管</cp:lastModifiedBy>
  <cp:revision>11</cp:revision>
  <dcterms:created xsi:type="dcterms:W3CDTF">2022-02-14T10:53:00Z</dcterms:created>
  <dcterms:modified xsi:type="dcterms:W3CDTF">2024-08-23T06:38:45Z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2902DBAA85C447CCBA326F3FFCAAFF6F_13</vt:lpwstr>
  </property>
</Properties>
</file>